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9345F-65AD-4525-A4B0-0A466DA1F29C}" v="14" dt="2020-04-06T21:13:15.840"/>
    <p1510:client id="{DA135F8D-E05E-4572-BC99-7EDBF0ABF7AB}" v="129" dt="2020-04-06T19:13:5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etruzzi" userId="a1dc56ba-35aa-4599-aab3-638698caef7f" providerId="ADAL" clId="{9369345F-65AD-4525-A4B0-0A466DA1F29C}"/>
    <pc:docChg chg="undo custSel addSld delSld modSld">
      <pc:chgData name="Christopher Petruzzi" userId="a1dc56ba-35aa-4599-aab3-638698caef7f" providerId="ADAL" clId="{9369345F-65AD-4525-A4B0-0A466DA1F29C}" dt="2020-04-06T21:13:15.840" v="13" actId="478"/>
      <pc:docMkLst>
        <pc:docMk/>
      </pc:docMkLst>
      <pc:sldChg chg="addSp delSp modSp delAnim">
        <pc:chgData name="Christopher Petruzzi" userId="a1dc56ba-35aa-4599-aab3-638698caef7f" providerId="ADAL" clId="{9369345F-65AD-4525-A4B0-0A466DA1F29C}" dt="2020-04-06T21:13:00.325" v="3" actId="478"/>
        <pc:sldMkLst>
          <pc:docMk/>
          <pc:sldMk cId="3368358124" sldId="256"/>
        </pc:sldMkLst>
        <pc:picChg chg="add del mod">
          <ac:chgData name="Christopher Petruzzi" userId="a1dc56ba-35aa-4599-aab3-638698caef7f" providerId="ADAL" clId="{9369345F-65AD-4525-A4B0-0A466DA1F29C}" dt="2020-04-06T21:13:00.325" v="3" actId="478"/>
          <ac:picMkLst>
            <pc:docMk/>
            <pc:sldMk cId="3368358124" sldId="256"/>
            <ac:picMk id="2" creationId="{05647328-D4A6-41B1-A72B-31FE9152471C}"/>
          </ac:picMkLst>
        </pc:picChg>
      </pc:sldChg>
      <pc:sldChg chg="addSp delSp modSp delAnim">
        <pc:chgData name="Christopher Petruzzi" userId="a1dc56ba-35aa-4599-aab3-638698caef7f" providerId="ADAL" clId="{9369345F-65AD-4525-A4B0-0A466DA1F29C}" dt="2020-04-06T21:13:02.057" v="4" actId="478"/>
        <pc:sldMkLst>
          <pc:docMk/>
          <pc:sldMk cId="1967248327" sldId="257"/>
        </pc:sldMkLst>
        <pc:picChg chg="add del mod">
          <ac:chgData name="Christopher Petruzzi" userId="a1dc56ba-35aa-4599-aab3-638698caef7f" providerId="ADAL" clId="{9369345F-65AD-4525-A4B0-0A466DA1F29C}" dt="2020-04-06T21:13:02.057" v="4" actId="478"/>
          <ac:picMkLst>
            <pc:docMk/>
            <pc:sldMk cId="1967248327" sldId="257"/>
            <ac:picMk id="2" creationId="{DC13AA42-7C62-43A7-8A0C-C598AED9889C}"/>
          </ac:picMkLst>
        </pc:picChg>
      </pc:sldChg>
      <pc:sldChg chg="addSp delSp modSp delAnim">
        <pc:chgData name="Christopher Petruzzi" userId="a1dc56ba-35aa-4599-aab3-638698caef7f" providerId="ADAL" clId="{9369345F-65AD-4525-A4B0-0A466DA1F29C}" dt="2020-04-06T21:13:03.873" v="5" actId="478"/>
        <pc:sldMkLst>
          <pc:docMk/>
          <pc:sldMk cId="1179579104" sldId="258"/>
        </pc:sldMkLst>
        <pc:picChg chg="add del mod">
          <ac:chgData name="Christopher Petruzzi" userId="a1dc56ba-35aa-4599-aab3-638698caef7f" providerId="ADAL" clId="{9369345F-65AD-4525-A4B0-0A466DA1F29C}" dt="2020-04-06T21:13:03.873" v="5" actId="478"/>
          <ac:picMkLst>
            <pc:docMk/>
            <pc:sldMk cId="1179579104" sldId="258"/>
            <ac:picMk id="2" creationId="{559A7AAB-4423-4EEC-819E-5BE607597B0E}"/>
          </ac:picMkLst>
        </pc:picChg>
      </pc:sldChg>
      <pc:sldChg chg="addSp delSp modSp delAnim">
        <pc:chgData name="Christopher Petruzzi" userId="a1dc56ba-35aa-4599-aab3-638698caef7f" providerId="ADAL" clId="{9369345F-65AD-4525-A4B0-0A466DA1F29C}" dt="2020-04-06T21:13:05.501" v="7" actId="478"/>
        <pc:sldMkLst>
          <pc:docMk/>
          <pc:sldMk cId="1564518947" sldId="259"/>
        </pc:sldMkLst>
        <pc:picChg chg="add del mod">
          <ac:chgData name="Christopher Petruzzi" userId="a1dc56ba-35aa-4599-aab3-638698caef7f" providerId="ADAL" clId="{9369345F-65AD-4525-A4B0-0A466DA1F29C}" dt="2020-04-06T21:13:05.501" v="7" actId="478"/>
          <ac:picMkLst>
            <pc:docMk/>
            <pc:sldMk cId="1564518947" sldId="259"/>
            <ac:picMk id="2" creationId="{6624D949-67B4-443B-8850-2E0E1C69FC71}"/>
          </ac:picMkLst>
        </pc:picChg>
      </pc:sldChg>
      <pc:sldChg chg="addSp delSp modSp delAnim">
        <pc:chgData name="Christopher Petruzzi" userId="a1dc56ba-35aa-4599-aab3-638698caef7f" providerId="ADAL" clId="{9369345F-65AD-4525-A4B0-0A466DA1F29C}" dt="2020-04-06T21:13:07.532" v="8" actId="478"/>
        <pc:sldMkLst>
          <pc:docMk/>
          <pc:sldMk cId="1404221927" sldId="260"/>
        </pc:sldMkLst>
        <pc:picChg chg="add del mod">
          <ac:chgData name="Christopher Petruzzi" userId="a1dc56ba-35aa-4599-aab3-638698caef7f" providerId="ADAL" clId="{9369345F-65AD-4525-A4B0-0A466DA1F29C}" dt="2020-04-06T21:13:07.532" v="8" actId="478"/>
          <ac:picMkLst>
            <pc:docMk/>
            <pc:sldMk cId="1404221927" sldId="260"/>
            <ac:picMk id="2" creationId="{85CE2931-F728-491D-9A75-C46B68F4DE15}"/>
          </ac:picMkLst>
        </pc:picChg>
      </pc:sldChg>
      <pc:sldChg chg="addSp delSp modSp delAnim">
        <pc:chgData name="Christopher Petruzzi" userId="a1dc56ba-35aa-4599-aab3-638698caef7f" providerId="ADAL" clId="{9369345F-65AD-4525-A4B0-0A466DA1F29C}" dt="2020-04-06T21:13:09.122" v="9" actId="478"/>
        <pc:sldMkLst>
          <pc:docMk/>
          <pc:sldMk cId="700557584" sldId="261"/>
        </pc:sldMkLst>
        <pc:picChg chg="add del mod">
          <ac:chgData name="Christopher Petruzzi" userId="a1dc56ba-35aa-4599-aab3-638698caef7f" providerId="ADAL" clId="{9369345F-65AD-4525-A4B0-0A466DA1F29C}" dt="2020-04-06T21:13:09.122" v="9" actId="478"/>
          <ac:picMkLst>
            <pc:docMk/>
            <pc:sldMk cId="700557584" sldId="261"/>
            <ac:picMk id="2" creationId="{2520B0F7-855C-4195-AB19-AD44CE2540F5}"/>
          </ac:picMkLst>
        </pc:picChg>
      </pc:sldChg>
      <pc:sldChg chg="addSp delSp modSp delAnim">
        <pc:chgData name="Christopher Petruzzi" userId="a1dc56ba-35aa-4599-aab3-638698caef7f" providerId="ADAL" clId="{9369345F-65AD-4525-A4B0-0A466DA1F29C}" dt="2020-04-06T21:13:10.979" v="10" actId="478"/>
        <pc:sldMkLst>
          <pc:docMk/>
          <pc:sldMk cId="2748117288" sldId="262"/>
        </pc:sldMkLst>
        <pc:picChg chg="add del mod">
          <ac:chgData name="Christopher Petruzzi" userId="a1dc56ba-35aa-4599-aab3-638698caef7f" providerId="ADAL" clId="{9369345F-65AD-4525-A4B0-0A466DA1F29C}" dt="2020-04-06T21:13:10.979" v="10" actId="478"/>
          <ac:picMkLst>
            <pc:docMk/>
            <pc:sldMk cId="2748117288" sldId="262"/>
            <ac:picMk id="2" creationId="{CE82C342-0AE1-4F1C-8F4F-3D0E4AC70F7D}"/>
          </ac:picMkLst>
        </pc:picChg>
      </pc:sldChg>
      <pc:sldChg chg="addSp delSp modSp add del delAnim">
        <pc:chgData name="Christopher Petruzzi" userId="a1dc56ba-35aa-4599-aab3-638698caef7f" providerId="ADAL" clId="{9369345F-65AD-4525-A4B0-0A466DA1F29C}" dt="2020-04-06T21:13:15.840" v="13" actId="478"/>
        <pc:sldMkLst>
          <pc:docMk/>
          <pc:sldMk cId="3175953703" sldId="263"/>
        </pc:sldMkLst>
        <pc:picChg chg="add del mod">
          <ac:chgData name="Christopher Petruzzi" userId="a1dc56ba-35aa-4599-aab3-638698caef7f" providerId="ADAL" clId="{9369345F-65AD-4525-A4B0-0A466DA1F29C}" dt="2020-04-06T21:13:15.840" v="13" actId="478"/>
          <ac:picMkLst>
            <pc:docMk/>
            <pc:sldMk cId="3175953703" sldId="263"/>
            <ac:picMk id="3" creationId="{7D6F907C-2BC5-4A8C-B207-D93BE34C96E7}"/>
          </ac:picMkLst>
        </pc:picChg>
      </pc:sldChg>
    </pc:docChg>
  </pc:docChgLst>
  <pc:docChgLst>
    <pc:chgData name="Jessica" userId="ee2be93d-a229-4390-96ee-4c8a8d386bb8" providerId="ADAL" clId="{DA135F8D-E05E-4572-BC99-7EDBF0ABF7AB}"/>
    <pc:docChg chg="undo custSel addSld delSld modSld sldOrd modMainMaster">
      <pc:chgData name="Jessica" userId="ee2be93d-a229-4390-96ee-4c8a8d386bb8" providerId="ADAL" clId="{DA135F8D-E05E-4572-BC99-7EDBF0ABF7AB}" dt="2020-04-06T19:14:50.822" v="552" actId="29295"/>
      <pc:docMkLst>
        <pc:docMk/>
      </pc:docMkLst>
      <pc:sldChg chg="addSp delSp modSp setBg">
        <pc:chgData name="Jessica" userId="ee2be93d-a229-4390-96ee-4c8a8d386bb8" providerId="ADAL" clId="{DA135F8D-E05E-4572-BC99-7EDBF0ABF7AB}" dt="2020-04-06T19:14:50.822" v="552" actId="29295"/>
        <pc:sldMkLst>
          <pc:docMk/>
          <pc:sldMk cId="3368358124" sldId="256"/>
        </pc:sldMkLst>
        <pc:spChg chg="del">
          <ac:chgData name="Jessica" userId="ee2be93d-a229-4390-96ee-4c8a8d386bb8" providerId="ADAL" clId="{DA135F8D-E05E-4572-BC99-7EDBF0ABF7AB}" dt="2020-04-06T16:24:52.278" v="62" actId="478"/>
          <ac:spMkLst>
            <pc:docMk/>
            <pc:sldMk cId="3368358124" sldId="256"/>
            <ac:spMk id="2" creationId="{C17B4006-8871-40B3-AA55-318C548112FD}"/>
          </ac:spMkLst>
        </pc:spChg>
        <pc:spChg chg="del">
          <ac:chgData name="Jessica" userId="ee2be93d-a229-4390-96ee-4c8a8d386bb8" providerId="ADAL" clId="{DA135F8D-E05E-4572-BC99-7EDBF0ABF7AB}" dt="2020-04-06T16:24:45.663" v="61" actId="478"/>
          <ac:spMkLst>
            <pc:docMk/>
            <pc:sldMk cId="3368358124" sldId="256"/>
            <ac:spMk id="3" creationId="{1F2561B4-CB05-420A-95D4-366FA6E8A639}"/>
          </ac:spMkLst>
        </pc:spChg>
        <pc:spChg chg="del mod ord">
          <ac:chgData name="Jessica" userId="ee2be93d-a229-4390-96ee-4c8a8d386bb8" providerId="ADAL" clId="{DA135F8D-E05E-4572-BC99-7EDBF0ABF7AB}" dt="2020-04-06T19:14:37.542" v="520" actId="478"/>
          <ac:spMkLst>
            <pc:docMk/>
            <pc:sldMk cId="3368358124" sldId="256"/>
            <ac:spMk id="4" creationId="{D7F242D9-4B59-4031-9411-F1E8E37BF6B4}"/>
          </ac:spMkLst>
        </pc:spChg>
        <pc:picChg chg="add mod ord">
          <ac:chgData name="Jessica" userId="ee2be93d-a229-4390-96ee-4c8a8d386bb8" providerId="ADAL" clId="{DA135F8D-E05E-4572-BC99-7EDBF0ABF7AB}" dt="2020-04-06T18:53:29.866" v="393" actId="171"/>
          <ac:picMkLst>
            <pc:docMk/>
            <pc:sldMk cId="3368358124" sldId="256"/>
            <ac:picMk id="3" creationId="{FB2DA2DC-90F9-47CF-BD6D-1E2BC74A5276}"/>
          </ac:picMkLst>
        </pc:picChg>
        <pc:picChg chg="del">
          <ac:chgData name="Jessica" userId="ee2be93d-a229-4390-96ee-4c8a8d386bb8" providerId="ADAL" clId="{DA135F8D-E05E-4572-BC99-7EDBF0ABF7AB}" dt="2020-04-06T18:53:34.120" v="394" actId="478"/>
          <ac:picMkLst>
            <pc:docMk/>
            <pc:sldMk cId="3368358124" sldId="256"/>
            <ac:picMk id="8" creationId="{E4F5BFBA-ED4E-4E40-882C-B9D33EB676B9}"/>
          </ac:picMkLst>
        </pc:picChg>
        <pc:picChg chg="add mod ord">
          <ac:chgData name="Jessica" userId="ee2be93d-a229-4390-96ee-4c8a8d386bb8" providerId="ADAL" clId="{DA135F8D-E05E-4572-BC99-7EDBF0ABF7AB}" dt="2020-04-06T19:14:50.822" v="552" actId="29295"/>
          <ac:picMkLst>
            <pc:docMk/>
            <pc:sldMk cId="3368358124" sldId="256"/>
            <ac:picMk id="14" creationId="{2C8697DB-E840-43F5-B8ED-632CF697C743}"/>
          </ac:picMkLst>
        </pc:picChg>
      </pc:sldChg>
      <pc:sldChg chg="addSp delSp modSp add setBg">
        <pc:chgData name="Jessica" userId="ee2be93d-a229-4390-96ee-4c8a8d386bb8" providerId="ADAL" clId="{DA135F8D-E05E-4572-BC99-7EDBF0ABF7AB}" dt="2020-04-06T19:14:04.150" v="513" actId="478"/>
        <pc:sldMkLst>
          <pc:docMk/>
          <pc:sldMk cId="1967248327" sldId="257"/>
        </pc:sldMkLst>
        <pc:spChg chg="del mod ord">
          <ac:chgData name="Jessica" userId="ee2be93d-a229-4390-96ee-4c8a8d386bb8" providerId="ADAL" clId="{DA135F8D-E05E-4572-BC99-7EDBF0ABF7AB}" dt="2020-04-06T19:14:04.150" v="513" actId="478"/>
          <ac:spMkLst>
            <pc:docMk/>
            <pc:sldMk cId="1967248327" sldId="257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6:27:37.266" v="85" actId="20577"/>
          <ac:spMkLst>
            <pc:docMk/>
            <pc:sldMk cId="1967248327" sldId="257"/>
            <ac:spMk id="5" creationId="{04A068A4-22FA-4ED3-A0E0-691F6BB499ED}"/>
          </ac:spMkLst>
        </pc:spChg>
        <pc:spChg chg="add mod">
          <ac:chgData name="Jessica" userId="ee2be93d-a229-4390-96ee-4c8a8d386bb8" providerId="ADAL" clId="{DA135F8D-E05E-4572-BC99-7EDBF0ABF7AB}" dt="2020-04-06T17:51:11.790" v="196" actId="1076"/>
          <ac:spMkLst>
            <pc:docMk/>
            <pc:sldMk cId="1967248327" sldId="257"/>
            <ac:spMk id="9" creationId="{38B914D5-8BAC-4A18-9052-858B4F7266AF}"/>
          </ac:spMkLst>
        </pc:spChg>
        <pc:spChg chg="del">
          <ac:chgData name="Jessica" userId="ee2be93d-a229-4390-96ee-4c8a8d386bb8" providerId="ADAL" clId="{DA135F8D-E05E-4572-BC99-7EDBF0ABF7AB}" dt="2020-04-06T16:27:57.853" v="86" actId="478"/>
          <ac:spMkLst>
            <pc:docMk/>
            <pc:sldMk cId="1967248327" sldId="257"/>
            <ac:spMk id="12" creationId="{25F997B7-A0A3-40A7-8BC8-809DE07FFEDB}"/>
          </ac:spMkLst>
        </pc:spChg>
        <pc:picChg chg="del mod">
          <ac:chgData name="Jessica" userId="ee2be93d-a229-4390-96ee-4c8a8d386bb8" providerId="ADAL" clId="{DA135F8D-E05E-4572-BC99-7EDBF0ABF7AB}" dt="2020-04-06T18:54:20.189" v="413" actId="478"/>
          <ac:picMkLst>
            <pc:docMk/>
            <pc:sldMk cId="1967248327" sldId="257"/>
            <ac:picMk id="8" creationId="{E4F5BFBA-ED4E-4E40-882C-B9D33EB676B9}"/>
          </ac:picMkLst>
        </pc:picChg>
        <pc:picChg chg="add mod ord">
          <ac:chgData name="Jessica" userId="ee2be93d-a229-4390-96ee-4c8a8d386bb8" providerId="ADAL" clId="{DA135F8D-E05E-4572-BC99-7EDBF0ABF7AB}" dt="2020-04-06T18:54:15.838" v="412" actId="171"/>
          <ac:picMkLst>
            <pc:docMk/>
            <pc:sldMk cId="1967248327" sldId="257"/>
            <ac:picMk id="12" creationId="{B3194887-B799-4456-B4AD-9B109250ACDA}"/>
          </ac:picMkLst>
        </pc:picChg>
        <pc:picChg chg="add del">
          <ac:chgData name="Jessica" userId="ee2be93d-a229-4390-96ee-4c8a8d386bb8" providerId="ADAL" clId="{DA135F8D-E05E-4572-BC99-7EDBF0ABF7AB}" dt="2020-04-06T19:08:16.008" v="508" actId="478"/>
          <ac:picMkLst>
            <pc:docMk/>
            <pc:sldMk cId="1967248327" sldId="257"/>
            <ac:picMk id="13" creationId="{57E4C264-0F87-4A72-ACAF-27F075D49CF1}"/>
          </ac:picMkLst>
        </pc:picChg>
        <pc:picChg chg="del">
          <ac:chgData name="Jessica" userId="ee2be93d-a229-4390-96ee-4c8a8d386bb8" providerId="ADAL" clId="{DA135F8D-E05E-4572-BC99-7EDBF0ABF7AB}" dt="2020-04-06T16:25:20.193" v="64" actId="478"/>
          <ac:picMkLst>
            <pc:docMk/>
            <pc:sldMk cId="1967248327" sldId="257"/>
            <ac:picMk id="14" creationId="{2C8697DB-E840-43F5-B8ED-632CF697C743}"/>
          </ac:picMkLst>
        </pc:picChg>
        <pc:picChg chg="add mod">
          <ac:chgData name="Jessica" userId="ee2be93d-a229-4390-96ee-4c8a8d386bb8" providerId="ADAL" clId="{DA135F8D-E05E-4572-BC99-7EDBF0ABF7AB}" dt="2020-04-06T17:51:03.308" v="194" actId="1076"/>
          <ac:picMkLst>
            <pc:docMk/>
            <pc:sldMk cId="1967248327" sldId="257"/>
            <ac:picMk id="1026" creationId="{F857167E-135B-44CF-B809-E88DA81F529B}"/>
          </ac:picMkLst>
        </pc:picChg>
        <pc:cxnChg chg="mod">
          <ac:chgData name="Jessica" userId="ee2be93d-a229-4390-96ee-4c8a8d386bb8" providerId="ADAL" clId="{DA135F8D-E05E-4572-BC99-7EDBF0ABF7AB}" dt="2020-04-06T16:28:13.647" v="89" actId="1076"/>
          <ac:cxnSpMkLst>
            <pc:docMk/>
            <pc:sldMk cId="1967248327" sldId="257"/>
            <ac:cxnSpMk id="10" creationId="{AA6E104A-33FD-403B-91DE-6B75405D98AB}"/>
          </ac:cxnSpMkLst>
        </pc:cxnChg>
        <pc:cxnChg chg="mod">
          <ac:chgData name="Jessica" userId="ee2be93d-a229-4390-96ee-4c8a8d386bb8" providerId="ADAL" clId="{DA135F8D-E05E-4572-BC99-7EDBF0ABF7AB}" dt="2020-04-06T16:28:08.742" v="88" actId="1076"/>
          <ac:cxnSpMkLst>
            <pc:docMk/>
            <pc:sldMk cId="1967248327" sldId="257"/>
            <ac:cxnSpMk id="11" creationId="{B36D370A-395F-47C6-B66E-6AF4C95F25C1}"/>
          </ac:cxnSpMkLst>
        </pc:cxnChg>
      </pc:sldChg>
      <pc:sldChg chg="addSp delSp modSp add">
        <pc:chgData name="Jessica" userId="ee2be93d-a229-4390-96ee-4c8a8d386bb8" providerId="ADAL" clId="{DA135F8D-E05E-4572-BC99-7EDBF0ABF7AB}" dt="2020-04-06T19:14:11.820" v="514" actId="478"/>
        <pc:sldMkLst>
          <pc:docMk/>
          <pc:sldMk cId="1179579104" sldId="258"/>
        </pc:sldMkLst>
        <pc:spChg chg="add del mod">
          <ac:chgData name="Jessica" userId="ee2be93d-a229-4390-96ee-4c8a8d386bb8" providerId="ADAL" clId="{DA135F8D-E05E-4572-BC99-7EDBF0ABF7AB}" dt="2020-04-06T17:28:07.532" v="107" actId="478"/>
          <ac:spMkLst>
            <pc:docMk/>
            <pc:sldMk cId="1179579104" sldId="258"/>
            <ac:spMk id="2" creationId="{8ED7183C-C882-49CB-A4B3-DE4DB010BA1A}"/>
          </ac:spMkLst>
        </pc:spChg>
        <pc:spChg chg="add del mod">
          <ac:chgData name="Jessica" userId="ee2be93d-a229-4390-96ee-4c8a8d386bb8" providerId="ADAL" clId="{DA135F8D-E05E-4572-BC99-7EDBF0ABF7AB}" dt="2020-04-06T17:30:29.293" v="180"/>
          <ac:spMkLst>
            <pc:docMk/>
            <pc:sldMk cId="1179579104" sldId="258"/>
            <ac:spMk id="3" creationId="{A01782A4-4831-49CC-BA29-C014B065DED0}"/>
          </ac:spMkLst>
        </pc:spChg>
        <pc:spChg chg="del mod ord">
          <ac:chgData name="Jessica" userId="ee2be93d-a229-4390-96ee-4c8a8d386bb8" providerId="ADAL" clId="{DA135F8D-E05E-4572-BC99-7EDBF0ABF7AB}" dt="2020-04-06T19:14:11.820" v="514" actId="478"/>
          <ac:spMkLst>
            <pc:docMk/>
            <pc:sldMk cId="1179579104" sldId="258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04:34.333" v="302" actId="1076"/>
          <ac:spMkLst>
            <pc:docMk/>
            <pc:sldMk cId="1179579104" sldId="258"/>
            <ac:spMk id="5" creationId="{04A068A4-22FA-4ED3-A0E0-691F6BB499ED}"/>
          </ac:spMkLst>
        </pc:spChg>
        <pc:spChg chg="add del mod">
          <ac:chgData name="Jessica" userId="ee2be93d-a229-4390-96ee-4c8a8d386bb8" providerId="ADAL" clId="{DA135F8D-E05E-4572-BC99-7EDBF0ABF7AB}" dt="2020-04-06T17:27:11.507" v="106" actId="478"/>
          <ac:spMkLst>
            <pc:docMk/>
            <pc:sldMk cId="1179579104" sldId="258"/>
            <ac:spMk id="6" creationId="{CD9DAAD5-5E69-4EBC-B18F-4AAD78BA8663}"/>
          </ac:spMkLst>
        </pc:spChg>
        <pc:spChg chg="add mod">
          <ac:chgData name="Jessica" userId="ee2be93d-a229-4390-96ee-4c8a8d386bb8" providerId="ADAL" clId="{DA135F8D-E05E-4572-BC99-7EDBF0ABF7AB}" dt="2020-04-06T18:04:43.364" v="303" actId="1076"/>
          <ac:spMkLst>
            <pc:docMk/>
            <pc:sldMk cId="1179579104" sldId="258"/>
            <ac:spMk id="7" creationId="{586A410B-1DD1-457B-AC49-228BF2AD9067}"/>
          </ac:spMkLst>
        </pc:spChg>
        <pc:graphicFrameChg chg="add mod">
          <ac:chgData name="Jessica" userId="ee2be93d-a229-4390-96ee-4c8a8d386bb8" providerId="ADAL" clId="{DA135F8D-E05E-4572-BC99-7EDBF0ABF7AB}" dt="2020-04-06T18:04:43.364" v="303" actId="1076"/>
          <ac:graphicFrameMkLst>
            <pc:docMk/>
            <pc:sldMk cId="1179579104" sldId="258"/>
            <ac:graphicFrameMk id="12" creationId="{2293D310-AEB5-4C01-B45E-AEC522FE2DE4}"/>
          </ac:graphicFrameMkLst>
        </pc:graphicFrameChg>
        <pc:picChg chg="del mod">
          <ac:chgData name="Jessica" userId="ee2be93d-a229-4390-96ee-4c8a8d386bb8" providerId="ADAL" clId="{DA135F8D-E05E-4572-BC99-7EDBF0ABF7AB}" dt="2020-04-06T18:55:16.126" v="434" actId="478"/>
          <ac:picMkLst>
            <pc:docMk/>
            <pc:sldMk cId="1179579104" sldId="258"/>
            <ac:picMk id="8" creationId="{E4F5BFBA-ED4E-4E40-882C-B9D33EB676B9}"/>
          </ac:picMkLst>
        </pc:picChg>
        <pc:picChg chg="add mod ord">
          <ac:chgData name="Jessica" userId="ee2be93d-a229-4390-96ee-4c8a8d386bb8" providerId="ADAL" clId="{DA135F8D-E05E-4572-BC99-7EDBF0ABF7AB}" dt="2020-04-06T18:55:10.462" v="433" actId="171"/>
          <ac:picMkLst>
            <pc:docMk/>
            <pc:sldMk cId="1179579104" sldId="258"/>
            <ac:picMk id="9" creationId="{51EA1B7E-B562-4637-B33B-CB485AF4219A}"/>
          </ac:picMkLst>
        </pc:picChg>
        <pc:picChg chg="add del mod ord">
          <ac:chgData name="Jessica" userId="ee2be93d-a229-4390-96ee-4c8a8d386bb8" providerId="ADAL" clId="{DA135F8D-E05E-4572-BC99-7EDBF0ABF7AB}" dt="2020-04-06T18:57:06.960" v="456" actId="478"/>
          <ac:picMkLst>
            <pc:docMk/>
            <pc:sldMk cId="1179579104" sldId="258"/>
            <ac:picMk id="13" creationId="{EEDF49E5-C4D0-4EFB-9F72-B156294DEF79}"/>
          </ac:picMkLst>
        </pc:picChg>
        <pc:cxnChg chg="mod">
          <ac:chgData name="Jessica" userId="ee2be93d-a229-4390-96ee-4c8a8d386bb8" providerId="ADAL" clId="{DA135F8D-E05E-4572-BC99-7EDBF0ABF7AB}" dt="2020-04-06T18:04:34.333" v="302" actId="1076"/>
          <ac:cxnSpMkLst>
            <pc:docMk/>
            <pc:sldMk cId="1179579104" sldId="258"/>
            <ac:cxnSpMk id="10" creationId="{AA6E104A-33FD-403B-91DE-6B75405D98AB}"/>
          </ac:cxnSpMkLst>
        </pc:cxnChg>
        <pc:cxnChg chg="mod">
          <ac:chgData name="Jessica" userId="ee2be93d-a229-4390-96ee-4c8a8d386bb8" providerId="ADAL" clId="{DA135F8D-E05E-4572-BC99-7EDBF0ABF7AB}" dt="2020-04-06T18:04:34.333" v="302" actId="1076"/>
          <ac:cxnSpMkLst>
            <pc:docMk/>
            <pc:sldMk cId="1179579104" sldId="258"/>
            <ac:cxnSpMk id="11" creationId="{B36D370A-395F-47C6-B66E-6AF4C95F25C1}"/>
          </ac:cxnSpMkLst>
        </pc:cxnChg>
      </pc:sldChg>
      <pc:sldChg chg="addSp delSp modSp add">
        <pc:chgData name="Jessica" userId="ee2be93d-a229-4390-96ee-4c8a8d386bb8" providerId="ADAL" clId="{DA135F8D-E05E-4572-BC99-7EDBF0ABF7AB}" dt="2020-04-06T19:14:14.453" v="515" actId="478"/>
        <pc:sldMkLst>
          <pc:docMk/>
          <pc:sldMk cId="1564518947" sldId="259"/>
        </pc:sldMkLst>
        <pc:spChg chg="add del mod">
          <ac:chgData name="Jessica" userId="ee2be93d-a229-4390-96ee-4c8a8d386bb8" providerId="ADAL" clId="{DA135F8D-E05E-4572-BC99-7EDBF0ABF7AB}" dt="2020-04-06T17:54:19.535" v="206" actId="478"/>
          <ac:spMkLst>
            <pc:docMk/>
            <pc:sldMk cId="1564518947" sldId="259"/>
            <ac:spMk id="3" creationId="{BFAE59AE-3A71-4AA7-8CD8-95505588D252}"/>
          </ac:spMkLst>
        </pc:spChg>
        <pc:spChg chg="del mod ord">
          <ac:chgData name="Jessica" userId="ee2be93d-a229-4390-96ee-4c8a8d386bb8" providerId="ADAL" clId="{DA135F8D-E05E-4572-BC99-7EDBF0ABF7AB}" dt="2020-04-06T19:14:14.453" v="515" actId="478"/>
          <ac:spMkLst>
            <pc:docMk/>
            <pc:sldMk cId="1564518947" sldId="259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7:54:05.678" v="204" actId="20577"/>
          <ac:spMkLst>
            <pc:docMk/>
            <pc:sldMk cId="1564518947" sldId="259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7:54:25.829" v="207" actId="14100"/>
          <ac:spMkLst>
            <pc:docMk/>
            <pc:sldMk cId="1564518947" sldId="259"/>
            <ac:spMk id="7" creationId="{586A410B-1DD1-457B-AC49-228BF2AD9067}"/>
          </ac:spMkLst>
        </pc:spChg>
        <pc:spChg chg="add">
          <ac:chgData name="Jessica" userId="ee2be93d-a229-4390-96ee-4c8a8d386bb8" providerId="ADAL" clId="{DA135F8D-E05E-4572-BC99-7EDBF0ABF7AB}" dt="2020-04-06T17:55:34.742" v="215"/>
          <ac:spMkLst>
            <pc:docMk/>
            <pc:sldMk cId="1564518947" sldId="259"/>
            <ac:spMk id="16" creationId="{4BBB8A53-ADC8-41BE-9AD0-DA5DF47E3BE1}"/>
          </ac:spMkLst>
        </pc:spChg>
        <pc:spChg chg="add mod">
          <ac:chgData name="Jessica" userId="ee2be93d-a229-4390-96ee-4c8a8d386bb8" providerId="ADAL" clId="{DA135F8D-E05E-4572-BC99-7EDBF0ABF7AB}" dt="2020-04-06T17:55:52.405" v="232" actId="403"/>
          <ac:spMkLst>
            <pc:docMk/>
            <pc:sldMk cId="1564518947" sldId="259"/>
            <ac:spMk id="17" creationId="{8374E385-9B13-4BC3-BEF3-857C32FDD1B5}"/>
          </ac:spMkLst>
        </pc:spChg>
        <pc:spChg chg="mod">
          <ac:chgData name="Jessica" userId="ee2be93d-a229-4390-96ee-4c8a8d386bb8" providerId="ADAL" clId="{DA135F8D-E05E-4572-BC99-7EDBF0ABF7AB}" dt="2020-04-06T17:56:11.823" v="238" actId="20577"/>
          <ac:spMkLst>
            <pc:docMk/>
            <pc:sldMk cId="1564518947" sldId="259"/>
            <ac:spMk id="20" creationId="{BCE8074B-31B9-4E97-9C0A-69426EAB7278}"/>
          </ac:spMkLst>
        </pc:spChg>
        <pc:spChg chg="mod">
          <ac:chgData name="Jessica" userId="ee2be93d-a229-4390-96ee-4c8a8d386bb8" providerId="ADAL" clId="{DA135F8D-E05E-4572-BC99-7EDBF0ABF7AB}" dt="2020-04-06T17:56:15.801" v="242" actId="20577"/>
          <ac:spMkLst>
            <pc:docMk/>
            <pc:sldMk cId="1564518947" sldId="259"/>
            <ac:spMk id="23" creationId="{E5B2F5CB-338E-4354-A3AD-B712FEB7B5B1}"/>
          </ac:spMkLst>
        </pc:spChg>
        <pc:grpChg chg="add mod">
          <ac:chgData name="Jessica" userId="ee2be93d-a229-4390-96ee-4c8a8d386bb8" providerId="ADAL" clId="{DA135F8D-E05E-4572-BC99-7EDBF0ABF7AB}" dt="2020-04-06T17:56:58.731" v="246" actId="207"/>
          <ac:grpSpMkLst>
            <pc:docMk/>
            <pc:sldMk cId="1564518947" sldId="259"/>
            <ac:grpSpMk id="15" creationId="{11713235-4913-46BC-B54A-D8A0F00E8FC3}"/>
          </ac:grpSpMkLst>
        </pc:grpChg>
        <pc:grpChg chg="add mod">
          <ac:chgData name="Jessica" userId="ee2be93d-a229-4390-96ee-4c8a8d386bb8" providerId="ADAL" clId="{DA135F8D-E05E-4572-BC99-7EDBF0ABF7AB}" dt="2020-04-06T17:57:07.287" v="247" actId="207"/>
          <ac:grpSpMkLst>
            <pc:docMk/>
            <pc:sldMk cId="1564518947" sldId="259"/>
            <ac:grpSpMk id="18" creationId="{59C9233A-DB2C-4F23-AD84-97F8B43147F0}"/>
          </ac:grpSpMkLst>
        </pc:grpChg>
        <pc:grpChg chg="add mod">
          <ac:chgData name="Jessica" userId="ee2be93d-a229-4390-96ee-4c8a8d386bb8" providerId="ADAL" clId="{DA135F8D-E05E-4572-BC99-7EDBF0ABF7AB}" dt="2020-04-06T17:57:20.356" v="248" actId="207"/>
          <ac:grpSpMkLst>
            <pc:docMk/>
            <pc:sldMk cId="1564518947" sldId="259"/>
            <ac:grpSpMk id="21" creationId="{873BEA63-6313-405F-8BDE-3D6196FE78F1}"/>
          </ac:grpSpMkLst>
        </pc:grpChg>
        <pc:graphicFrameChg chg="del">
          <ac:chgData name="Jessica" userId="ee2be93d-a229-4390-96ee-4c8a8d386bb8" providerId="ADAL" clId="{DA135F8D-E05E-4572-BC99-7EDBF0ABF7AB}" dt="2020-04-06T17:54:15.838" v="205" actId="478"/>
          <ac:graphicFrameMkLst>
            <pc:docMk/>
            <pc:sldMk cId="1564518947" sldId="259"/>
            <ac:graphicFrameMk id="12" creationId="{2293D310-AEB5-4C01-B45E-AEC522FE2DE4}"/>
          </ac:graphicFrameMkLst>
        </pc:graphicFrameChg>
        <pc:graphicFrameChg chg="add del">
          <ac:chgData name="Jessica" userId="ee2be93d-a229-4390-96ee-4c8a8d386bb8" providerId="ADAL" clId="{DA135F8D-E05E-4572-BC99-7EDBF0ABF7AB}" dt="2020-04-06T17:54:53.952" v="209"/>
          <ac:graphicFrameMkLst>
            <pc:docMk/>
            <pc:sldMk cId="1564518947" sldId="259"/>
            <ac:graphicFrameMk id="13" creationId="{878EF0E6-67D8-4A09-A40D-6B25B573F581}"/>
          </ac:graphicFrameMkLst>
        </pc:graphicFrameChg>
        <pc:graphicFrameChg chg="add del">
          <ac:chgData name="Jessica" userId="ee2be93d-a229-4390-96ee-4c8a8d386bb8" providerId="ADAL" clId="{DA135F8D-E05E-4572-BC99-7EDBF0ABF7AB}" dt="2020-04-06T17:55:07.989" v="213"/>
          <ac:graphicFrameMkLst>
            <pc:docMk/>
            <pc:sldMk cId="1564518947" sldId="259"/>
            <ac:graphicFrameMk id="14" creationId="{C5E1020B-DA97-437F-BB63-80F2EB9EC614}"/>
          </ac:graphicFrameMkLst>
        </pc:graphicFrameChg>
        <pc:picChg chg="del mod">
          <ac:chgData name="Jessica" userId="ee2be93d-a229-4390-96ee-4c8a8d386bb8" providerId="ADAL" clId="{DA135F8D-E05E-4572-BC99-7EDBF0ABF7AB}" dt="2020-04-06T18:56:22.667" v="448" actId="478"/>
          <ac:picMkLst>
            <pc:docMk/>
            <pc:sldMk cId="1564518947" sldId="259"/>
            <ac:picMk id="8" creationId="{E4F5BFBA-ED4E-4E40-882C-B9D33EB676B9}"/>
          </ac:picMkLst>
        </pc:picChg>
        <pc:picChg chg="add del ord">
          <ac:chgData name="Jessica" userId="ee2be93d-a229-4390-96ee-4c8a8d386bb8" providerId="ADAL" clId="{DA135F8D-E05E-4572-BC99-7EDBF0ABF7AB}" dt="2020-04-06T18:57:49.322" v="467" actId="478"/>
          <ac:picMkLst>
            <pc:docMk/>
            <pc:sldMk cId="1564518947" sldId="259"/>
            <ac:picMk id="24" creationId="{FE1D8D00-B965-4737-855A-2316D0D300B3}"/>
          </ac:picMkLst>
        </pc:picChg>
        <pc:picChg chg="add mod ord">
          <ac:chgData name="Jessica" userId="ee2be93d-a229-4390-96ee-4c8a8d386bb8" providerId="ADAL" clId="{DA135F8D-E05E-4572-BC99-7EDBF0ABF7AB}" dt="2020-04-06T18:57:44.659" v="466" actId="167"/>
          <ac:picMkLst>
            <pc:docMk/>
            <pc:sldMk cId="1564518947" sldId="259"/>
            <ac:picMk id="25" creationId="{46357D83-C532-475C-93C1-4BB98EA2D0A6}"/>
          </ac:picMkLst>
        </pc:picChg>
      </pc:sldChg>
      <pc:sldChg chg="addSp delSp modSp add mod ord">
        <pc:chgData name="Jessica" userId="ee2be93d-a229-4390-96ee-4c8a8d386bb8" providerId="ADAL" clId="{DA135F8D-E05E-4572-BC99-7EDBF0ABF7AB}" dt="2020-04-06T19:14:22.392" v="516" actId="478"/>
        <pc:sldMkLst>
          <pc:docMk/>
          <pc:sldMk cId="1404221927" sldId="260"/>
        </pc:sldMkLst>
        <pc:spChg chg="del ord">
          <ac:chgData name="Jessica" userId="ee2be93d-a229-4390-96ee-4c8a8d386bb8" providerId="ADAL" clId="{DA135F8D-E05E-4572-BC99-7EDBF0ABF7AB}" dt="2020-04-06T19:14:22.392" v="516" actId="478"/>
          <ac:spMkLst>
            <pc:docMk/>
            <pc:sldMk cId="1404221927" sldId="260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7:58:29.889" v="258" actId="20577"/>
          <ac:spMkLst>
            <pc:docMk/>
            <pc:sldMk cId="1404221927" sldId="260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7:58:44.377" v="260" actId="1076"/>
          <ac:spMkLst>
            <pc:docMk/>
            <pc:sldMk cId="1404221927" sldId="260"/>
            <ac:spMk id="7" creationId="{586A410B-1DD1-457B-AC49-228BF2AD9067}"/>
          </ac:spMkLst>
        </pc:spChg>
        <pc:grpChg chg="del">
          <ac:chgData name="Jessica" userId="ee2be93d-a229-4390-96ee-4c8a8d386bb8" providerId="ADAL" clId="{DA135F8D-E05E-4572-BC99-7EDBF0ABF7AB}" dt="2020-04-06T17:58:37.820" v="259" actId="478"/>
          <ac:grpSpMkLst>
            <pc:docMk/>
            <pc:sldMk cId="1404221927" sldId="260"/>
            <ac:grpSpMk id="15" creationId="{11713235-4913-46BC-B54A-D8A0F00E8FC3}"/>
          </ac:grpSpMkLst>
        </pc:grpChg>
        <pc:grpChg chg="del">
          <ac:chgData name="Jessica" userId="ee2be93d-a229-4390-96ee-4c8a8d386bb8" providerId="ADAL" clId="{DA135F8D-E05E-4572-BC99-7EDBF0ABF7AB}" dt="2020-04-06T17:58:37.820" v="259" actId="478"/>
          <ac:grpSpMkLst>
            <pc:docMk/>
            <pc:sldMk cId="1404221927" sldId="260"/>
            <ac:grpSpMk id="18" creationId="{59C9233A-DB2C-4F23-AD84-97F8B43147F0}"/>
          </ac:grpSpMkLst>
        </pc:grpChg>
        <pc:grpChg chg="del">
          <ac:chgData name="Jessica" userId="ee2be93d-a229-4390-96ee-4c8a8d386bb8" providerId="ADAL" clId="{DA135F8D-E05E-4572-BC99-7EDBF0ABF7AB}" dt="2020-04-06T17:58:37.820" v="259" actId="478"/>
          <ac:grpSpMkLst>
            <pc:docMk/>
            <pc:sldMk cId="1404221927" sldId="260"/>
            <ac:grpSpMk id="21" creationId="{873BEA63-6313-405F-8BDE-3D6196FE78F1}"/>
          </ac:grpSpMkLst>
        </pc:grpChg>
        <pc:graphicFrameChg chg="add mod">
          <ac:chgData name="Jessica" userId="ee2be93d-a229-4390-96ee-4c8a8d386bb8" providerId="ADAL" clId="{DA135F8D-E05E-4572-BC99-7EDBF0ABF7AB}" dt="2020-04-06T17:59:51.664" v="269" actId="14100"/>
          <ac:graphicFrameMkLst>
            <pc:docMk/>
            <pc:sldMk cId="1404221927" sldId="260"/>
            <ac:graphicFrameMk id="6" creationId="{B53FE160-0024-4D91-805D-47C32AE6C2B3}"/>
          </ac:graphicFrameMkLst>
        </pc:graphicFrameChg>
        <pc:picChg chg="del">
          <ac:chgData name="Jessica" userId="ee2be93d-a229-4390-96ee-4c8a8d386bb8" providerId="ADAL" clId="{DA135F8D-E05E-4572-BC99-7EDBF0ABF7AB}" dt="2020-04-06T18:58:14.208" v="474" actId="478"/>
          <ac:picMkLst>
            <pc:docMk/>
            <pc:sldMk cId="1404221927" sldId="260"/>
            <ac:picMk id="8" creationId="{E4F5BFBA-ED4E-4E40-882C-B9D33EB676B9}"/>
          </ac:picMkLst>
        </pc:picChg>
        <pc:picChg chg="add ord">
          <ac:chgData name="Jessica" userId="ee2be93d-a229-4390-96ee-4c8a8d386bb8" providerId="ADAL" clId="{DA135F8D-E05E-4572-BC99-7EDBF0ABF7AB}" dt="2020-04-06T18:58:10.952" v="473" actId="167"/>
          <ac:picMkLst>
            <pc:docMk/>
            <pc:sldMk cId="1404221927" sldId="260"/>
            <ac:picMk id="12" creationId="{F8AEB798-61C3-449B-9489-D8988E1E3FBE}"/>
          </ac:picMkLst>
        </pc:picChg>
        <pc:picChg chg="add mod">
          <ac:chgData name="Jessica" userId="ee2be93d-a229-4390-96ee-4c8a8d386bb8" providerId="ADAL" clId="{DA135F8D-E05E-4572-BC99-7EDBF0ABF7AB}" dt="2020-04-06T18:01:19.644" v="282" actId="1076"/>
          <ac:picMkLst>
            <pc:docMk/>
            <pc:sldMk cId="1404221927" sldId="260"/>
            <ac:picMk id="2050" creationId="{1373FBBE-8EA9-425A-9A7D-18469302C500}"/>
          </ac:picMkLst>
        </pc:picChg>
        <pc:picChg chg="add mod">
          <ac:chgData name="Jessica" userId="ee2be93d-a229-4390-96ee-4c8a8d386bb8" providerId="ADAL" clId="{DA135F8D-E05E-4572-BC99-7EDBF0ABF7AB}" dt="2020-04-06T18:01:19.644" v="282" actId="1076"/>
          <ac:picMkLst>
            <pc:docMk/>
            <pc:sldMk cId="1404221927" sldId="260"/>
            <ac:picMk id="2052" creationId="{C697F61F-13DC-4CDD-BA3F-96B452FFFD8E}"/>
          </ac:picMkLst>
        </pc:picChg>
      </pc:sldChg>
      <pc:sldChg chg="addSp delSp modSp add">
        <pc:chgData name="Jessica" userId="ee2be93d-a229-4390-96ee-4c8a8d386bb8" providerId="ADAL" clId="{DA135F8D-E05E-4572-BC99-7EDBF0ABF7AB}" dt="2020-04-06T19:14:25.103" v="517" actId="478"/>
        <pc:sldMkLst>
          <pc:docMk/>
          <pc:sldMk cId="700557584" sldId="261"/>
        </pc:sldMkLst>
        <pc:spChg chg="del ord">
          <ac:chgData name="Jessica" userId="ee2be93d-a229-4390-96ee-4c8a8d386bb8" providerId="ADAL" clId="{DA135F8D-E05E-4572-BC99-7EDBF0ABF7AB}" dt="2020-04-06T19:14:25.103" v="517" actId="478"/>
          <ac:spMkLst>
            <pc:docMk/>
            <pc:sldMk cId="700557584" sldId="261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05:42.606" v="304" actId="1076"/>
          <ac:spMkLst>
            <pc:docMk/>
            <pc:sldMk cId="700557584" sldId="261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05:52.407" v="305" actId="1076"/>
          <ac:spMkLst>
            <pc:docMk/>
            <pc:sldMk cId="700557584" sldId="261"/>
            <ac:spMk id="7" creationId="{586A410B-1DD1-457B-AC49-228BF2AD9067}"/>
          </ac:spMkLst>
        </pc:spChg>
        <pc:graphicFrameChg chg="del mod">
          <ac:chgData name="Jessica" userId="ee2be93d-a229-4390-96ee-4c8a8d386bb8" providerId="ADAL" clId="{DA135F8D-E05E-4572-BC99-7EDBF0ABF7AB}" dt="2020-04-06T18:06:19.837" v="308" actId="478"/>
          <ac:graphicFrameMkLst>
            <pc:docMk/>
            <pc:sldMk cId="700557584" sldId="261"/>
            <ac:graphicFrameMk id="6" creationId="{B53FE160-0024-4D91-805D-47C32AE6C2B3}"/>
          </ac:graphicFrameMkLst>
        </pc:graphicFrameChg>
        <pc:graphicFrameChg chg="add mod modGraphic">
          <ac:chgData name="Jessica" userId="ee2be93d-a229-4390-96ee-4c8a8d386bb8" providerId="ADAL" clId="{DA135F8D-E05E-4572-BC99-7EDBF0ABF7AB}" dt="2020-04-06T18:07:09.034" v="314"/>
          <ac:graphicFrameMkLst>
            <pc:docMk/>
            <pc:sldMk cId="700557584" sldId="261"/>
            <ac:graphicFrameMk id="9" creationId="{C7BA5A49-7C48-4A3F-ADDF-9336FBC64565}"/>
          </ac:graphicFrameMkLst>
        </pc:graphicFrameChg>
        <pc:picChg chg="del mod">
          <ac:chgData name="Jessica" userId="ee2be93d-a229-4390-96ee-4c8a8d386bb8" providerId="ADAL" clId="{DA135F8D-E05E-4572-BC99-7EDBF0ABF7AB}" dt="2020-04-06T18:58:47.926" v="486" actId="478"/>
          <ac:picMkLst>
            <pc:docMk/>
            <pc:sldMk cId="700557584" sldId="261"/>
            <ac:picMk id="8" creationId="{E4F5BFBA-ED4E-4E40-882C-B9D33EB676B9}"/>
          </ac:picMkLst>
        </pc:picChg>
        <pc:picChg chg="add mod ord">
          <ac:chgData name="Jessica" userId="ee2be93d-a229-4390-96ee-4c8a8d386bb8" providerId="ADAL" clId="{DA135F8D-E05E-4572-BC99-7EDBF0ABF7AB}" dt="2020-04-06T18:58:44.422" v="485" actId="167"/>
          <ac:picMkLst>
            <pc:docMk/>
            <pc:sldMk cId="700557584" sldId="261"/>
            <ac:picMk id="12" creationId="{33485319-14C0-40D5-8880-F82A806C7231}"/>
          </ac:picMkLst>
        </pc:picChg>
        <pc:picChg chg="del mod">
          <ac:chgData name="Jessica" userId="ee2be93d-a229-4390-96ee-4c8a8d386bb8" providerId="ADAL" clId="{DA135F8D-E05E-4572-BC99-7EDBF0ABF7AB}" dt="2020-04-06T18:05:58.063" v="306" actId="478"/>
          <ac:picMkLst>
            <pc:docMk/>
            <pc:sldMk cId="700557584" sldId="261"/>
            <ac:picMk id="2050" creationId="{1373FBBE-8EA9-425A-9A7D-18469302C500}"/>
          </ac:picMkLst>
        </pc:picChg>
        <pc:picChg chg="del mod">
          <ac:chgData name="Jessica" userId="ee2be93d-a229-4390-96ee-4c8a8d386bb8" providerId="ADAL" clId="{DA135F8D-E05E-4572-BC99-7EDBF0ABF7AB}" dt="2020-04-06T18:06:00.016" v="307" actId="478"/>
          <ac:picMkLst>
            <pc:docMk/>
            <pc:sldMk cId="700557584" sldId="261"/>
            <ac:picMk id="2052" creationId="{C697F61F-13DC-4CDD-BA3F-96B452FFFD8E}"/>
          </ac:picMkLst>
        </pc:picChg>
        <pc:cxnChg chg="mod">
          <ac:chgData name="Jessica" userId="ee2be93d-a229-4390-96ee-4c8a8d386bb8" providerId="ADAL" clId="{DA135F8D-E05E-4572-BC99-7EDBF0ABF7AB}" dt="2020-04-06T18:05:42.606" v="304" actId="1076"/>
          <ac:cxnSpMkLst>
            <pc:docMk/>
            <pc:sldMk cId="700557584" sldId="261"/>
            <ac:cxnSpMk id="10" creationId="{AA6E104A-33FD-403B-91DE-6B75405D98AB}"/>
          </ac:cxnSpMkLst>
        </pc:cxnChg>
        <pc:cxnChg chg="mod">
          <ac:chgData name="Jessica" userId="ee2be93d-a229-4390-96ee-4c8a8d386bb8" providerId="ADAL" clId="{DA135F8D-E05E-4572-BC99-7EDBF0ABF7AB}" dt="2020-04-06T18:05:42.606" v="304" actId="1076"/>
          <ac:cxnSpMkLst>
            <pc:docMk/>
            <pc:sldMk cId="700557584" sldId="261"/>
            <ac:cxnSpMk id="11" creationId="{B36D370A-395F-47C6-B66E-6AF4C95F25C1}"/>
          </ac:cxnSpMkLst>
        </pc:cxnChg>
      </pc:sldChg>
      <pc:sldChg chg="delSp modSp add del">
        <pc:chgData name="Jessica" userId="ee2be93d-a229-4390-96ee-4c8a8d386bb8" providerId="ADAL" clId="{DA135F8D-E05E-4572-BC99-7EDBF0ABF7AB}" dt="2020-04-06T18:07:49.233" v="318" actId="47"/>
        <pc:sldMkLst>
          <pc:docMk/>
          <pc:sldMk cId="2224946473" sldId="262"/>
        </pc:sldMkLst>
        <pc:graphicFrameChg chg="del modGraphic">
          <ac:chgData name="Jessica" userId="ee2be93d-a229-4390-96ee-4c8a8d386bb8" providerId="ADAL" clId="{DA135F8D-E05E-4572-BC99-7EDBF0ABF7AB}" dt="2020-04-06T18:07:39.469" v="317" actId="478"/>
          <ac:graphicFrameMkLst>
            <pc:docMk/>
            <pc:sldMk cId="2224946473" sldId="262"/>
            <ac:graphicFrameMk id="9" creationId="{C7BA5A49-7C48-4A3F-ADDF-9336FBC64565}"/>
          </ac:graphicFrameMkLst>
        </pc:graphicFrameChg>
      </pc:sldChg>
      <pc:sldChg chg="addSp delSp modSp add mod ord">
        <pc:chgData name="Jessica" userId="ee2be93d-a229-4390-96ee-4c8a8d386bb8" providerId="ADAL" clId="{DA135F8D-E05E-4572-BC99-7EDBF0ABF7AB}" dt="2020-04-06T19:14:28.274" v="518" actId="478"/>
        <pc:sldMkLst>
          <pc:docMk/>
          <pc:sldMk cId="2748117288" sldId="262"/>
        </pc:sldMkLst>
        <pc:spChg chg="del ord">
          <ac:chgData name="Jessica" userId="ee2be93d-a229-4390-96ee-4c8a8d386bb8" providerId="ADAL" clId="{DA135F8D-E05E-4572-BC99-7EDBF0ABF7AB}" dt="2020-04-06T19:14:28.274" v="518" actId="478"/>
          <ac:spMkLst>
            <pc:docMk/>
            <pc:sldMk cId="2748117288" sldId="262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08:01.894" v="332" actId="20577"/>
          <ac:spMkLst>
            <pc:docMk/>
            <pc:sldMk cId="2748117288" sldId="262"/>
            <ac:spMk id="5" creationId="{04A068A4-22FA-4ED3-A0E0-691F6BB499ED}"/>
          </ac:spMkLst>
        </pc:spChg>
        <pc:spChg chg="mod">
          <ac:chgData name="Jessica" userId="ee2be93d-a229-4390-96ee-4c8a8d386bb8" providerId="ADAL" clId="{DA135F8D-E05E-4572-BC99-7EDBF0ABF7AB}" dt="2020-04-06T18:09:18.713" v="343" actId="14100"/>
          <ac:spMkLst>
            <pc:docMk/>
            <pc:sldMk cId="2748117288" sldId="262"/>
            <ac:spMk id="7" creationId="{586A410B-1DD1-457B-AC49-228BF2AD9067}"/>
          </ac:spMkLst>
        </pc:spChg>
        <pc:graphicFrameChg chg="del">
          <ac:chgData name="Jessica" userId="ee2be93d-a229-4390-96ee-4c8a8d386bb8" providerId="ADAL" clId="{DA135F8D-E05E-4572-BC99-7EDBF0ABF7AB}" dt="2020-04-06T18:08:14.622" v="334" actId="478"/>
          <ac:graphicFrameMkLst>
            <pc:docMk/>
            <pc:sldMk cId="2748117288" sldId="262"/>
            <ac:graphicFrameMk id="6" creationId="{B53FE160-0024-4D91-805D-47C32AE6C2B3}"/>
          </ac:graphicFrameMkLst>
        </pc:graphicFrameChg>
        <pc:graphicFrameChg chg="add mod">
          <ac:chgData name="Jessica" userId="ee2be93d-a229-4390-96ee-4c8a8d386bb8" providerId="ADAL" clId="{DA135F8D-E05E-4572-BC99-7EDBF0ABF7AB}" dt="2020-04-06T18:09:05.520" v="341" actId="14100"/>
          <ac:graphicFrameMkLst>
            <pc:docMk/>
            <pc:sldMk cId="2748117288" sldId="262"/>
            <ac:graphicFrameMk id="9" creationId="{E523D50B-EE69-4F59-82AD-B8AE0ACAA324}"/>
          </ac:graphicFrameMkLst>
        </pc:graphicFrameChg>
        <pc:picChg chg="del">
          <ac:chgData name="Jessica" userId="ee2be93d-a229-4390-96ee-4c8a8d386bb8" providerId="ADAL" clId="{DA135F8D-E05E-4572-BC99-7EDBF0ABF7AB}" dt="2020-04-06T18:59:05.365" v="496" actId="478"/>
          <ac:picMkLst>
            <pc:docMk/>
            <pc:sldMk cId="2748117288" sldId="262"/>
            <ac:picMk id="8" creationId="{E4F5BFBA-ED4E-4E40-882C-B9D33EB676B9}"/>
          </ac:picMkLst>
        </pc:picChg>
        <pc:picChg chg="add mod ord">
          <ac:chgData name="Jessica" userId="ee2be93d-a229-4390-96ee-4c8a8d386bb8" providerId="ADAL" clId="{DA135F8D-E05E-4572-BC99-7EDBF0ABF7AB}" dt="2020-04-06T18:59:02.875" v="495" actId="167"/>
          <ac:picMkLst>
            <pc:docMk/>
            <pc:sldMk cId="2748117288" sldId="262"/>
            <ac:picMk id="12" creationId="{819FEFE3-2ECB-495C-842A-04D7D31049C1}"/>
          </ac:picMkLst>
        </pc:picChg>
        <pc:picChg chg="del">
          <ac:chgData name="Jessica" userId="ee2be93d-a229-4390-96ee-4c8a8d386bb8" providerId="ADAL" clId="{DA135F8D-E05E-4572-BC99-7EDBF0ABF7AB}" dt="2020-04-06T18:08:19.165" v="335" actId="478"/>
          <ac:picMkLst>
            <pc:docMk/>
            <pc:sldMk cId="2748117288" sldId="262"/>
            <ac:picMk id="2050" creationId="{1373FBBE-8EA9-425A-9A7D-18469302C500}"/>
          </ac:picMkLst>
        </pc:picChg>
        <pc:picChg chg="del">
          <ac:chgData name="Jessica" userId="ee2be93d-a229-4390-96ee-4c8a8d386bb8" providerId="ADAL" clId="{DA135F8D-E05E-4572-BC99-7EDBF0ABF7AB}" dt="2020-04-06T18:08:19.165" v="335" actId="478"/>
          <ac:picMkLst>
            <pc:docMk/>
            <pc:sldMk cId="2748117288" sldId="262"/>
            <ac:picMk id="2052" creationId="{C697F61F-13DC-4CDD-BA3F-96B452FFFD8E}"/>
          </ac:picMkLst>
        </pc:picChg>
      </pc:sldChg>
      <pc:sldChg chg="addSp delSp modSp add">
        <pc:chgData name="Jessica" userId="ee2be93d-a229-4390-96ee-4c8a8d386bb8" providerId="ADAL" clId="{DA135F8D-E05E-4572-BC99-7EDBF0ABF7AB}" dt="2020-04-06T19:14:31.988" v="519" actId="478"/>
        <pc:sldMkLst>
          <pc:docMk/>
          <pc:sldMk cId="3175953703" sldId="263"/>
        </pc:sldMkLst>
        <pc:spChg chg="del ord">
          <ac:chgData name="Jessica" userId="ee2be93d-a229-4390-96ee-4c8a8d386bb8" providerId="ADAL" clId="{DA135F8D-E05E-4572-BC99-7EDBF0ABF7AB}" dt="2020-04-06T19:14:31.988" v="519" actId="478"/>
          <ac:spMkLst>
            <pc:docMk/>
            <pc:sldMk cId="3175953703" sldId="263"/>
            <ac:spMk id="4" creationId="{D7F242D9-4B59-4031-9411-F1E8E37BF6B4}"/>
          </ac:spMkLst>
        </pc:spChg>
        <pc:spChg chg="mod">
          <ac:chgData name="Jessica" userId="ee2be93d-a229-4390-96ee-4c8a8d386bb8" providerId="ADAL" clId="{DA135F8D-E05E-4572-BC99-7EDBF0ABF7AB}" dt="2020-04-06T18:09:31.857" v="354" actId="20577"/>
          <ac:spMkLst>
            <pc:docMk/>
            <pc:sldMk cId="3175953703" sldId="263"/>
            <ac:spMk id="5" creationId="{04A068A4-22FA-4ED3-A0E0-691F6BB499ED}"/>
          </ac:spMkLst>
        </pc:spChg>
        <pc:spChg chg="del">
          <ac:chgData name="Jessica" userId="ee2be93d-a229-4390-96ee-4c8a8d386bb8" providerId="ADAL" clId="{DA135F8D-E05E-4572-BC99-7EDBF0ABF7AB}" dt="2020-04-06T18:12:20.607" v="361" actId="478"/>
          <ac:spMkLst>
            <pc:docMk/>
            <pc:sldMk cId="3175953703" sldId="263"/>
            <ac:spMk id="7" creationId="{586A410B-1DD1-457B-AC49-228BF2AD9067}"/>
          </ac:spMkLst>
        </pc:spChg>
        <pc:graphicFrameChg chg="add mod">
          <ac:chgData name="Jessica" userId="ee2be93d-a229-4390-96ee-4c8a8d386bb8" providerId="ADAL" clId="{DA135F8D-E05E-4572-BC99-7EDBF0ABF7AB}" dt="2020-04-06T18:12:53.392" v="364"/>
          <ac:graphicFrameMkLst>
            <pc:docMk/>
            <pc:sldMk cId="3175953703" sldId="263"/>
            <ac:graphicFrameMk id="2" creationId="{A6CD607E-F8B9-4F14-B008-020911FD5749}"/>
          </ac:graphicFrameMkLst>
        </pc:graphicFrameChg>
        <pc:graphicFrameChg chg="del">
          <ac:chgData name="Jessica" userId="ee2be93d-a229-4390-96ee-4c8a8d386bb8" providerId="ADAL" clId="{DA135F8D-E05E-4572-BC99-7EDBF0ABF7AB}" dt="2020-04-06T18:09:41.193" v="355" actId="478"/>
          <ac:graphicFrameMkLst>
            <pc:docMk/>
            <pc:sldMk cId="3175953703" sldId="263"/>
            <ac:graphicFrameMk id="9" creationId="{E523D50B-EE69-4F59-82AD-B8AE0ACAA324}"/>
          </ac:graphicFrameMkLst>
        </pc:graphicFrameChg>
        <pc:picChg chg="del">
          <ac:chgData name="Jessica" userId="ee2be93d-a229-4390-96ee-4c8a8d386bb8" providerId="ADAL" clId="{DA135F8D-E05E-4572-BC99-7EDBF0ABF7AB}" dt="2020-04-06T18:59:23.566" v="504" actId="478"/>
          <ac:picMkLst>
            <pc:docMk/>
            <pc:sldMk cId="3175953703" sldId="263"/>
            <ac:picMk id="8" creationId="{E4F5BFBA-ED4E-4E40-882C-B9D33EB676B9}"/>
          </ac:picMkLst>
        </pc:picChg>
        <pc:picChg chg="add mod ord">
          <ac:chgData name="Jessica" userId="ee2be93d-a229-4390-96ee-4c8a8d386bb8" providerId="ADAL" clId="{DA135F8D-E05E-4572-BC99-7EDBF0ABF7AB}" dt="2020-04-06T18:59:21.096" v="503" actId="167"/>
          <ac:picMkLst>
            <pc:docMk/>
            <pc:sldMk cId="3175953703" sldId="263"/>
            <ac:picMk id="9" creationId="{2CF401AE-5856-43E1-854E-B620C5D0B1FB}"/>
          </ac:picMkLst>
        </pc:picChg>
      </pc:sldChg>
      <pc:sldMasterChg chg="setBg modSldLayout">
        <pc:chgData name="Jessica" userId="ee2be93d-a229-4390-96ee-4c8a8d386bb8" providerId="ADAL" clId="{DA135F8D-E05E-4572-BC99-7EDBF0ABF7AB}" dt="2020-04-06T19:13:58.991" v="512"/>
        <pc:sldMasterMkLst>
          <pc:docMk/>
          <pc:sldMasterMk cId="3574948221" sldId="2147483648"/>
        </pc:sldMasterMkLst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203285" sldId="2147483649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2564789059" sldId="2147483650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701957693" sldId="2147483651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3263872225" sldId="2147483652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3533747200" sldId="2147483653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4155764255" sldId="2147483654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1470732703" sldId="2147483655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3669832034" sldId="2147483656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2084042363" sldId="2147483657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3753487218" sldId="2147483658"/>
          </pc:sldLayoutMkLst>
        </pc:sldLayoutChg>
        <pc:sldLayoutChg chg="setBg">
          <pc:chgData name="Jessica" userId="ee2be93d-a229-4390-96ee-4c8a8d386bb8" providerId="ADAL" clId="{DA135F8D-E05E-4572-BC99-7EDBF0ABF7AB}" dt="2020-04-06T19:13:58.991" v="512"/>
          <pc:sldLayoutMkLst>
            <pc:docMk/>
            <pc:sldMasterMk cId="3574948221" sldId="2147483648"/>
            <pc:sldLayoutMk cId="1826314022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38219759567089"/>
          <c:y val="3.7698704535189198E-2"/>
          <c:w val="0.65556932698227532"/>
          <c:h val="0.765496288133283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9-4CCA-9E13-EB67A2DCC1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9-4CCA-9E13-EB67A2DCC1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9-4CCA-9E13-EB67A2DCC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858984"/>
        <c:axId val="2122861960"/>
        <c:axId val="2122865144"/>
      </c:bar3DChart>
      <c:catAx>
        <c:axId val="212285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2861960"/>
        <c:crosses val="autoZero"/>
        <c:auto val="1"/>
        <c:lblAlgn val="ctr"/>
        <c:lblOffset val="100"/>
        <c:noMultiLvlLbl val="0"/>
      </c:catAx>
      <c:valAx>
        <c:axId val="2122861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2858984"/>
        <c:crosses val="autoZero"/>
        <c:crossBetween val="between"/>
      </c:valAx>
      <c:serAx>
        <c:axId val="2122865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2861960"/>
        <c:crosses val="autoZero"/>
      </c:serAx>
    </c:plotArea>
    <c:legend>
      <c:legendPos val="r"/>
      <c:layout>
        <c:manualLayout>
          <c:xMode val="edge"/>
          <c:yMode val="edge"/>
          <c:x val="2.7576876964453493E-2"/>
          <c:y val="0.68470189533306081"/>
          <c:w val="0.16995398723307734"/>
          <c:h val="0.2506112582428325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0-41DD-97F2-50BC6CA9C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0-41DD-97F2-50BC6CA9C7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0-41DD-97F2-50BC6CA9C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4248096"/>
        <c:axId val="1165542304"/>
        <c:axId val="0"/>
      </c:bar3DChart>
      <c:catAx>
        <c:axId val="11742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542304"/>
        <c:crosses val="autoZero"/>
        <c:auto val="1"/>
        <c:lblAlgn val="ctr"/>
        <c:lblOffset val="100"/>
        <c:noMultiLvlLbl val="0"/>
      </c:catAx>
      <c:valAx>
        <c:axId val="11655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4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52-4423-8BB1-1218C146A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52-4423-8BB1-1218C146A4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52-4423-8BB1-1218C146A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401968"/>
        <c:axId val="1237545136"/>
      </c:lineChart>
      <c:catAx>
        <c:axId val="9644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545136"/>
        <c:crosses val="autoZero"/>
        <c:auto val="1"/>
        <c:lblAlgn val="ctr"/>
        <c:lblOffset val="100"/>
        <c:noMultiLvlLbl val="0"/>
      </c:catAx>
      <c:valAx>
        <c:axId val="123754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40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Leaf 1</cx:pt>
          <cx:pt idx="1">Leaf 2</cx:pt>
          <cx:pt idx="2">Leaf 3</cx:pt>
          <cx:pt idx="3">Leaf 4</cx:pt>
          <cx:pt idx="4">Leaf 5</cx:pt>
          <cx:pt idx="5">Leaf 6</cx:pt>
          <cx:pt idx="6">Leaf 7</cx:pt>
          <cx:pt idx="7">Leaf 8</cx:pt>
          <cx:pt idx="8">Leaf 9</cx:pt>
          <cx:pt idx="9">Leaf 10</cx:pt>
          <cx:pt idx="10">Leaf 11</cx:pt>
          <cx:pt idx="11">Leaf 12</cx:pt>
          <cx:pt idx="12">Leaf 13</cx:pt>
          <cx:pt idx="13">Leaf 14</cx:pt>
          <cx:pt idx="14">Leaf 15</cx:pt>
          <cx:pt idx="15">Leaf 16</cx:pt>
        </cx:lvl>
        <cx:lvl ptCount="16">
          <cx:pt idx="0">Stem 1</cx:pt>
          <cx:pt idx="1">Stem 1</cx:pt>
          <cx:pt idx="2">Stem 1</cx:pt>
          <cx:pt idx="3">Stem 2</cx:pt>
          <cx:pt idx="4">Stem 2</cx:pt>
          <cx:pt idx="5">Stem 2</cx:pt>
          <cx:pt idx="6">Stem 2</cx:pt>
          <cx:pt idx="7">Stem 3</cx:pt>
          <cx:pt idx="8">Stem 3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Stem 6</cx:pt>
        </cx:lvl>
        <cx:lvl ptCount="16">
          <cx:pt idx="0">Branch 1</cx:pt>
          <cx:pt idx="1">Branch 1</cx:pt>
          <cx:pt idx="2">Branch 1</cx:pt>
          <cx:pt idx="3">Branch 1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3</cx:pt>
          <cx:pt idx="12">Branch 3</cx:pt>
          <cx:pt idx="13">Branch 3</cx:pt>
          <cx:pt idx="14">Branch 3</cx:pt>
          <cx:pt idx="15">Branch 3</cx:pt>
        </cx:lvl>
      </cx:strDim>
      <cx:numDim type="size">
        <cx:f>Sheet1!$D$2:$D$17</cx:f>
        <cx:lvl ptCount="16" formatCode="General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title pos="t" align="ctr" overlay="0"/>
    <cx:plotArea>
      <cx:plotAreaRegion>
        <cx:series layoutId="treemap" uniqueId="{4E50E2CE-EB59-474A-87BF-588939914B44}">
          <cx:tx>
            <cx:txData>
              <cx:f>Sheet1!$D$1</cx:f>
              <cx:v>Series1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7">
  <cs:axisTitle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 b="1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D405A-3969-4BD4-BBB2-E7E8AE035754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AB7FB7E-A32B-40B5-807F-0CE9C020E83E}">
      <dgm:prSet phldrT="[Text]" phldr="1"/>
      <dgm:spPr/>
      <dgm:t>
        <a:bodyPr/>
        <a:lstStyle/>
        <a:p>
          <a:endParaRPr lang="en-US"/>
        </a:p>
      </dgm:t>
    </dgm:pt>
    <dgm:pt modelId="{0DCA2488-F2BB-4720-BB54-3D61814B8C18}" type="parTrans" cxnId="{F1F8DB9A-6288-43DC-860F-B7BBC8CA361A}">
      <dgm:prSet/>
      <dgm:spPr/>
      <dgm:t>
        <a:bodyPr/>
        <a:lstStyle/>
        <a:p>
          <a:endParaRPr lang="en-US"/>
        </a:p>
      </dgm:t>
    </dgm:pt>
    <dgm:pt modelId="{D3D065F8-4B5D-4A4B-87A7-FE10647B38CA}" type="sibTrans" cxnId="{F1F8DB9A-6288-43DC-860F-B7BBC8CA361A}">
      <dgm:prSet/>
      <dgm:spPr/>
      <dgm:t>
        <a:bodyPr/>
        <a:lstStyle/>
        <a:p>
          <a:endParaRPr lang="en-US"/>
        </a:p>
      </dgm:t>
    </dgm:pt>
    <dgm:pt modelId="{2690393B-5EFF-4542-82B5-D32D7C315367}">
      <dgm:prSet phldrT="[Text]" phldr="1"/>
      <dgm:spPr/>
      <dgm:t>
        <a:bodyPr/>
        <a:lstStyle/>
        <a:p>
          <a:endParaRPr lang="en-US"/>
        </a:p>
      </dgm:t>
    </dgm:pt>
    <dgm:pt modelId="{76AA2C97-BE48-498D-85BD-903B2DE586EC}" type="parTrans" cxnId="{7793A540-ACF6-4A8B-A4B2-8179A0071C37}">
      <dgm:prSet/>
      <dgm:spPr/>
      <dgm:t>
        <a:bodyPr/>
        <a:lstStyle/>
        <a:p>
          <a:endParaRPr lang="en-US"/>
        </a:p>
      </dgm:t>
    </dgm:pt>
    <dgm:pt modelId="{62A677F4-397B-4292-8206-B88D1529F9D3}" type="sibTrans" cxnId="{7793A540-ACF6-4A8B-A4B2-8179A0071C37}">
      <dgm:prSet/>
      <dgm:spPr/>
      <dgm:t>
        <a:bodyPr/>
        <a:lstStyle/>
        <a:p>
          <a:endParaRPr lang="en-US"/>
        </a:p>
      </dgm:t>
    </dgm:pt>
    <dgm:pt modelId="{7ABFD2DF-73A6-480B-B39D-53A19A1FF958}">
      <dgm:prSet phldrT="[Text]" phldr="1"/>
      <dgm:spPr/>
      <dgm:t>
        <a:bodyPr/>
        <a:lstStyle/>
        <a:p>
          <a:endParaRPr lang="en-US"/>
        </a:p>
      </dgm:t>
    </dgm:pt>
    <dgm:pt modelId="{36F3D1CA-802A-4A01-8D80-0B2039A08DBB}" type="parTrans" cxnId="{B90B716F-27BB-4AE7-BFDB-18B0E1E6F194}">
      <dgm:prSet/>
      <dgm:spPr/>
      <dgm:t>
        <a:bodyPr/>
        <a:lstStyle/>
        <a:p>
          <a:endParaRPr lang="en-US"/>
        </a:p>
      </dgm:t>
    </dgm:pt>
    <dgm:pt modelId="{BFFB3450-031D-489F-AE33-C550D801D3E5}" type="sibTrans" cxnId="{B90B716F-27BB-4AE7-BFDB-18B0E1E6F194}">
      <dgm:prSet/>
      <dgm:spPr/>
      <dgm:t>
        <a:bodyPr/>
        <a:lstStyle/>
        <a:p>
          <a:endParaRPr lang="en-US"/>
        </a:p>
      </dgm:t>
    </dgm:pt>
    <dgm:pt modelId="{5339A44D-DDEA-4B38-85B0-96585470435D}">
      <dgm:prSet phldrT="[Text]" phldr="1"/>
      <dgm:spPr/>
      <dgm:t>
        <a:bodyPr/>
        <a:lstStyle/>
        <a:p>
          <a:endParaRPr lang="en-US"/>
        </a:p>
      </dgm:t>
    </dgm:pt>
    <dgm:pt modelId="{A79802EB-3B31-43A7-96DB-2F365E5B29AE}" type="parTrans" cxnId="{DD131509-E610-40CC-8F6D-4A02160E373A}">
      <dgm:prSet/>
      <dgm:spPr/>
      <dgm:t>
        <a:bodyPr/>
        <a:lstStyle/>
        <a:p>
          <a:endParaRPr lang="en-US"/>
        </a:p>
      </dgm:t>
    </dgm:pt>
    <dgm:pt modelId="{E42E5D6A-62A3-4C9F-A10D-FB1ADBD89828}" type="sibTrans" cxnId="{DD131509-E610-40CC-8F6D-4A02160E373A}">
      <dgm:prSet/>
      <dgm:spPr/>
      <dgm:t>
        <a:bodyPr/>
        <a:lstStyle/>
        <a:p>
          <a:endParaRPr lang="en-US"/>
        </a:p>
      </dgm:t>
    </dgm:pt>
    <dgm:pt modelId="{1AF1D5C3-4A6F-459F-9C99-FD46FE3CF39A}">
      <dgm:prSet phldrT="[Text]" phldr="1"/>
      <dgm:spPr/>
      <dgm:t>
        <a:bodyPr/>
        <a:lstStyle/>
        <a:p>
          <a:endParaRPr lang="en-US"/>
        </a:p>
      </dgm:t>
    </dgm:pt>
    <dgm:pt modelId="{7C6B2335-F619-48C6-B245-387A67E74F80}" type="parTrans" cxnId="{41593B9C-5FE8-4468-9892-C0B864FF5F49}">
      <dgm:prSet/>
      <dgm:spPr/>
      <dgm:t>
        <a:bodyPr/>
        <a:lstStyle/>
        <a:p>
          <a:endParaRPr lang="en-US"/>
        </a:p>
      </dgm:t>
    </dgm:pt>
    <dgm:pt modelId="{E0910B4B-B599-400A-991C-8488CBDA6574}" type="sibTrans" cxnId="{41593B9C-5FE8-4468-9892-C0B864FF5F49}">
      <dgm:prSet/>
      <dgm:spPr/>
      <dgm:t>
        <a:bodyPr/>
        <a:lstStyle/>
        <a:p>
          <a:endParaRPr lang="en-US"/>
        </a:p>
      </dgm:t>
    </dgm:pt>
    <dgm:pt modelId="{B7E5D80B-CFB0-4465-BE77-CC3BF2E09B9B}">
      <dgm:prSet phldrT="[Text]" phldr="1"/>
      <dgm:spPr/>
      <dgm:t>
        <a:bodyPr/>
        <a:lstStyle/>
        <a:p>
          <a:endParaRPr lang="en-US"/>
        </a:p>
      </dgm:t>
    </dgm:pt>
    <dgm:pt modelId="{509E4652-4217-47E8-A056-9110FD30B67A}" type="parTrans" cxnId="{EE46FB4B-1D86-4B4D-A2E8-7F4F023CB7E1}">
      <dgm:prSet/>
      <dgm:spPr/>
      <dgm:t>
        <a:bodyPr/>
        <a:lstStyle/>
        <a:p>
          <a:endParaRPr lang="en-US"/>
        </a:p>
      </dgm:t>
    </dgm:pt>
    <dgm:pt modelId="{42F5435C-DBCD-4211-8E15-ED0F332E4845}" type="sibTrans" cxnId="{EE46FB4B-1D86-4B4D-A2E8-7F4F023CB7E1}">
      <dgm:prSet/>
      <dgm:spPr/>
      <dgm:t>
        <a:bodyPr/>
        <a:lstStyle/>
        <a:p>
          <a:endParaRPr lang="en-US"/>
        </a:p>
      </dgm:t>
    </dgm:pt>
    <dgm:pt modelId="{EDC9E141-65C7-41CC-B5D5-05B09108FAF0}">
      <dgm:prSet phldrT="[Text]" phldr="1"/>
      <dgm:spPr/>
      <dgm:t>
        <a:bodyPr/>
        <a:lstStyle/>
        <a:p>
          <a:endParaRPr lang="en-US"/>
        </a:p>
      </dgm:t>
    </dgm:pt>
    <dgm:pt modelId="{5B043E58-E066-46A9-BDCF-EDB5D4C25E6A}" type="parTrans" cxnId="{5073780D-CB3E-44AE-B43E-0A3C6676D442}">
      <dgm:prSet/>
      <dgm:spPr/>
      <dgm:t>
        <a:bodyPr/>
        <a:lstStyle/>
        <a:p>
          <a:endParaRPr lang="en-US"/>
        </a:p>
      </dgm:t>
    </dgm:pt>
    <dgm:pt modelId="{72700455-5E18-40C1-9EA8-FD7B5FDA41D9}" type="sibTrans" cxnId="{5073780D-CB3E-44AE-B43E-0A3C6676D442}">
      <dgm:prSet/>
      <dgm:spPr/>
      <dgm:t>
        <a:bodyPr/>
        <a:lstStyle/>
        <a:p>
          <a:endParaRPr lang="en-US"/>
        </a:p>
      </dgm:t>
    </dgm:pt>
    <dgm:pt modelId="{451E0D55-DD03-49C7-B45A-3A96C933AE1A}">
      <dgm:prSet phldrT="[Text]" phldr="1"/>
      <dgm:spPr/>
      <dgm:t>
        <a:bodyPr/>
        <a:lstStyle/>
        <a:p>
          <a:endParaRPr lang="en-US"/>
        </a:p>
      </dgm:t>
    </dgm:pt>
    <dgm:pt modelId="{005FF070-700F-4671-B9C6-D49865BB8A9F}" type="parTrans" cxnId="{FDB27A8D-F801-45B1-9A71-FF213D182665}">
      <dgm:prSet/>
      <dgm:spPr/>
      <dgm:t>
        <a:bodyPr/>
        <a:lstStyle/>
        <a:p>
          <a:endParaRPr lang="en-US"/>
        </a:p>
      </dgm:t>
    </dgm:pt>
    <dgm:pt modelId="{18E10889-7CD1-40C1-86A5-5C744D46111D}" type="sibTrans" cxnId="{FDB27A8D-F801-45B1-9A71-FF213D182665}">
      <dgm:prSet/>
      <dgm:spPr/>
      <dgm:t>
        <a:bodyPr/>
        <a:lstStyle/>
        <a:p>
          <a:endParaRPr lang="en-US"/>
        </a:p>
      </dgm:t>
    </dgm:pt>
    <dgm:pt modelId="{6811B61C-EF72-40AC-B4F9-51993E6D5E9D}">
      <dgm:prSet phldrT="[Text]" phldr="1"/>
      <dgm:spPr/>
      <dgm:t>
        <a:bodyPr/>
        <a:lstStyle/>
        <a:p>
          <a:endParaRPr lang="en-US"/>
        </a:p>
      </dgm:t>
    </dgm:pt>
    <dgm:pt modelId="{8E2A8713-0ADB-4280-AB00-EF911496B824}" type="parTrans" cxnId="{DE40778E-CDE0-4684-81DA-A9B8E3AE18C9}">
      <dgm:prSet/>
      <dgm:spPr/>
      <dgm:t>
        <a:bodyPr/>
        <a:lstStyle/>
        <a:p>
          <a:endParaRPr lang="en-US"/>
        </a:p>
      </dgm:t>
    </dgm:pt>
    <dgm:pt modelId="{AA7C4542-F11B-4741-BA4A-74726663CFF4}" type="sibTrans" cxnId="{DE40778E-CDE0-4684-81DA-A9B8E3AE18C9}">
      <dgm:prSet/>
      <dgm:spPr/>
      <dgm:t>
        <a:bodyPr/>
        <a:lstStyle/>
        <a:p>
          <a:endParaRPr lang="en-US"/>
        </a:p>
      </dgm:t>
    </dgm:pt>
    <dgm:pt modelId="{0D9E25C4-F526-439B-AF93-4D1843762176}" type="pres">
      <dgm:prSet presAssocID="{440D405A-3969-4BD4-BBB2-E7E8AE035754}" presName="linearFlow" presStyleCnt="0">
        <dgm:presLayoutVars>
          <dgm:dir/>
          <dgm:animLvl val="lvl"/>
          <dgm:resizeHandles/>
        </dgm:presLayoutVars>
      </dgm:prSet>
      <dgm:spPr/>
    </dgm:pt>
    <dgm:pt modelId="{6210E17D-22FE-40AF-BB78-DC440203716B}" type="pres">
      <dgm:prSet presAssocID="{5AB7FB7E-A32B-40B5-807F-0CE9C020E83E}" presName="compositeNode" presStyleCnt="0">
        <dgm:presLayoutVars>
          <dgm:bulletEnabled val="1"/>
        </dgm:presLayoutVars>
      </dgm:prSet>
      <dgm:spPr/>
    </dgm:pt>
    <dgm:pt modelId="{89A9895E-A094-4275-AF87-8AF7A45C66CA}" type="pres">
      <dgm:prSet presAssocID="{5AB7FB7E-A32B-40B5-807F-0CE9C020E83E}" presName="image" presStyleLbl="fgImgPlace1" presStyleIdx="0" presStyleCnt="3"/>
      <dgm:spPr/>
    </dgm:pt>
    <dgm:pt modelId="{AF909730-4FF1-477B-8F6A-779835096A22}" type="pres">
      <dgm:prSet presAssocID="{5AB7FB7E-A32B-40B5-807F-0CE9C020E83E}" presName="childNode" presStyleLbl="node1" presStyleIdx="0" presStyleCnt="3">
        <dgm:presLayoutVars>
          <dgm:bulletEnabled val="1"/>
        </dgm:presLayoutVars>
      </dgm:prSet>
      <dgm:spPr/>
    </dgm:pt>
    <dgm:pt modelId="{76BD4DDD-4500-49B6-9757-EE3CEF83D53E}" type="pres">
      <dgm:prSet presAssocID="{5AB7FB7E-A32B-40B5-807F-0CE9C020E83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20CDED0-B853-4046-981A-680470E3B03E}" type="pres">
      <dgm:prSet presAssocID="{D3D065F8-4B5D-4A4B-87A7-FE10647B38CA}" presName="sibTrans" presStyleCnt="0"/>
      <dgm:spPr/>
    </dgm:pt>
    <dgm:pt modelId="{A1F647E3-FC92-45D1-AAB6-3E9637482725}" type="pres">
      <dgm:prSet presAssocID="{5339A44D-DDEA-4B38-85B0-96585470435D}" presName="compositeNode" presStyleCnt="0">
        <dgm:presLayoutVars>
          <dgm:bulletEnabled val="1"/>
        </dgm:presLayoutVars>
      </dgm:prSet>
      <dgm:spPr/>
    </dgm:pt>
    <dgm:pt modelId="{421EC266-0B91-4F3D-AA88-EAA7BD3AE004}" type="pres">
      <dgm:prSet presAssocID="{5339A44D-DDEA-4B38-85B0-96585470435D}" presName="image" presStyleLbl="fgImgPlace1" presStyleIdx="1" presStyleCnt="3"/>
      <dgm:spPr/>
    </dgm:pt>
    <dgm:pt modelId="{E752B412-DB7F-4062-AE67-D79BB33CEE01}" type="pres">
      <dgm:prSet presAssocID="{5339A44D-DDEA-4B38-85B0-96585470435D}" presName="childNode" presStyleLbl="node1" presStyleIdx="1" presStyleCnt="3">
        <dgm:presLayoutVars>
          <dgm:bulletEnabled val="1"/>
        </dgm:presLayoutVars>
      </dgm:prSet>
      <dgm:spPr/>
    </dgm:pt>
    <dgm:pt modelId="{FF8E9C99-17A1-4FA4-8193-66D8E981DCEB}" type="pres">
      <dgm:prSet presAssocID="{5339A44D-DDEA-4B38-85B0-96585470435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C7AF523-FDB5-4F8B-A983-74AAD71FC818}" type="pres">
      <dgm:prSet presAssocID="{E42E5D6A-62A3-4C9F-A10D-FB1ADBD89828}" presName="sibTrans" presStyleCnt="0"/>
      <dgm:spPr/>
    </dgm:pt>
    <dgm:pt modelId="{C3787218-5969-4ACB-A7BD-BF55895E9136}" type="pres">
      <dgm:prSet presAssocID="{EDC9E141-65C7-41CC-B5D5-05B09108FAF0}" presName="compositeNode" presStyleCnt="0">
        <dgm:presLayoutVars>
          <dgm:bulletEnabled val="1"/>
        </dgm:presLayoutVars>
      </dgm:prSet>
      <dgm:spPr/>
    </dgm:pt>
    <dgm:pt modelId="{0196115F-1784-4693-A9D2-812390429135}" type="pres">
      <dgm:prSet presAssocID="{EDC9E141-65C7-41CC-B5D5-05B09108FAF0}" presName="image" presStyleLbl="fgImgPlace1" presStyleIdx="2" presStyleCnt="3"/>
      <dgm:spPr/>
    </dgm:pt>
    <dgm:pt modelId="{0D2BF7EF-28E3-4614-965F-EB9EF8A68D28}" type="pres">
      <dgm:prSet presAssocID="{EDC9E141-65C7-41CC-B5D5-05B09108FAF0}" presName="childNode" presStyleLbl="node1" presStyleIdx="2" presStyleCnt="3">
        <dgm:presLayoutVars>
          <dgm:bulletEnabled val="1"/>
        </dgm:presLayoutVars>
      </dgm:prSet>
      <dgm:spPr/>
    </dgm:pt>
    <dgm:pt modelId="{3C9DD2F6-EF57-4E33-9544-FA4692D7BC76}" type="pres">
      <dgm:prSet presAssocID="{EDC9E141-65C7-41CC-B5D5-05B09108FAF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D131509-E610-40CC-8F6D-4A02160E373A}" srcId="{440D405A-3969-4BD4-BBB2-E7E8AE035754}" destId="{5339A44D-DDEA-4B38-85B0-96585470435D}" srcOrd="1" destOrd="0" parTransId="{A79802EB-3B31-43A7-96DB-2F365E5B29AE}" sibTransId="{E42E5D6A-62A3-4C9F-A10D-FB1ADBD89828}"/>
    <dgm:cxn modelId="{5073780D-CB3E-44AE-B43E-0A3C6676D442}" srcId="{440D405A-3969-4BD4-BBB2-E7E8AE035754}" destId="{EDC9E141-65C7-41CC-B5D5-05B09108FAF0}" srcOrd="2" destOrd="0" parTransId="{5B043E58-E066-46A9-BDCF-EDB5D4C25E6A}" sibTransId="{72700455-5E18-40C1-9EA8-FD7B5FDA41D9}"/>
    <dgm:cxn modelId="{7793A540-ACF6-4A8B-A4B2-8179A0071C37}" srcId="{5AB7FB7E-A32B-40B5-807F-0CE9C020E83E}" destId="{2690393B-5EFF-4542-82B5-D32D7C315367}" srcOrd="0" destOrd="0" parTransId="{76AA2C97-BE48-498D-85BD-903B2DE586EC}" sibTransId="{62A677F4-397B-4292-8206-B88D1529F9D3}"/>
    <dgm:cxn modelId="{5D8DFE67-052B-43CD-9439-078339DBE119}" type="presOf" srcId="{5AB7FB7E-A32B-40B5-807F-0CE9C020E83E}" destId="{76BD4DDD-4500-49B6-9757-EE3CEF83D53E}" srcOrd="0" destOrd="0" presId="urn:microsoft.com/office/officeart/2005/8/layout/hList2"/>
    <dgm:cxn modelId="{BB8FFA68-9F89-46FC-967C-5D62DA7AECCB}" type="presOf" srcId="{440D405A-3969-4BD4-BBB2-E7E8AE035754}" destId="{0D9E25C4-F526-439B-AF93-4D1843762176}" srcOrd="0" destOrd="0" presId="urn:microsoft.com/office/officeart/2005/8/layout/hList2"/>
    <dgm:cxn modelId="{29D52269-12AE-41D3-B108-ED844A6BF446}" type="presOf" srcId="{5339A44D-DDEA-4B38-85B0-96585470435D}" destId="{FF8E9C99-17A1-4FA4-8193-66D8E981DCEB}" srcOrd="0" destOrd="0" presId="urn:microsoft.com/office/officeart/2005/8/layout/hList2"/>
    <dgm:cxn modelId="{EE46FB4B-1D86-4B4D-A2E8-7F4F023CB7E1}" srcId="{5339A44D-DDEA-4B38-85B0-96585470435D}" destId="{B7E5D80B-CFB0-4465-BE77-CC3BF2E09B9B}" srcOrd="1" destOrd="0" parTransId="{509E4652-4217-47E8-A056-9110FD30B67A}" sibTransId="{42F5435C-DBCD-4211-8E15-ED0F332E4845}"/>
    <dgm:cxn modelId="{A57E344D-3D71-4268-B240-6993FFE2049C}" type="presOf" srcId="{EDC9E141-65C7-41CC-B5D5-05B09108FAF0}" destId="{3C9DD2F6-EF57-4E33-9544-FA4692D7BC76}" srcOrd="0" destOrd="0" presId="urn:microsoft.com/office/officeart/2005/8/layout/hList2"/>
    <dgm:cxn modelId="{B90B716F-27BB-4AE7-BFDB-18B0E1E6F194}" srcId="{5AB7FB7E-A32B-40B5-807F-0CE9C020E83E}" destId="{7ABFD2DF-73A6-480B-B39D-53A19A1FF958}" srcOrd="1" destOrd="0" parTransId="{36F3D1CA-802A-4A01-8D80-0B2039A08DBB}" sibTransId="{BFFB3450-031D-489F-AE33-C550D801D3E5}"/>
    <dgm:cxn modelId="{66F0D351-0C7F-439B-886F-F48EFB92FA55}" type="presOf" srcId="{451E0D55-DD03-49C7-B45A-3A96C933AE1A}" destId="{0D2BF7EF-28E3-4614-965F-EB9EF8A68D28}" srcOrd="0" destOrd="0" presId="urn:microsoft.com/office/officeart/2005/8/layout/hList2"/>
    <dgm:cxn modelId="{1BCBFE85-3BD9-4EF2-9C22-ACE091057617}" type="presOf" srcId="{2690393B-5EFF-4542-82B5-D32D7C315367}" destId="{AF909730-4FF1-477B-8F6A-779835096A22}" srcOrd="0" destOrd="0" presId="urn:microsoft.com/office/officeart/2005/8/layout/hList2"/>
    <dgm:cxn modelId="{FDB27A8D-F801-45B1-9A71-FF213D182665}" srcId="{EDC9E141-65C7-41CC-B5D5-05B09108FAF0}" destId="{451E0D55-DD03-49C7-B45A-3A96C933AE1A}" srcOrd="0" destOrd="0" parTransId="{005FF070-700F-4671-B9C6-D49865BB8A9F}" sibTransId="{18E10889-7CD1-40C1-86A5-5C744D46111D}"/>
    <dgm:cxn modelId="{DE40778E-CDE0-4684-81DA-A9B8E3AE18C9}" srcId="{EDC9E141-65C7-41CC-B5D5-05B09108FAF0}" destId="{6811B61C-EF72-40AC-B4F9-51993E6D5E9D}" srcOrd="1" destOrd="0" parTransId="{8E2A8713-0ADB-4280-AB00-EF911496B824}" sibTransId="{AA7C4542-F11B-4741-BA4A-74726663CFF4}"/>
    <dgm:cxn modelId="{F1F8DB9A-6288-43DC-860F-B7BBC8CA361A}" srcId="{440D405A-3969-4BD4-BBB2-E7E8AE035754}" destId="{5AB7FB7E-A32B-40B5-807F-0CE9C020E83E}" srcOrd="0" destOrd="0" parTransId="{0DCA2488-F2BB-4720-BB54-3D61814B8C18}" sibTransId="{D3D065F8-4B5D-4A4B-87A7-FE10647B38CA}"/>
    <dgm:cxn modelId="{41593B9C-5FE8-4468-9892-C0B864FF5F49}" srcId="{5339A44D-DDEA-4B38-85B0-96585470435D}" destId="{1AF1D5C3-4A6F-459F-9C99-FD46FE3CF39A}" srcOrd="0" destOrd="0" parTransId="{7C6B2335-F619-48C6-B245-387A67E74F80}" sibTransId="{E0910B4B-B599-400A-991C-8488CBDA6574}"/>
    <dgm:cxn modelId="{BD7E62BF-B403-44D9-92F0-F5E40E8238C8}" type="presOf" srcId="{7ABFD2DF-73A6-480B-B39D-53A19A1FF958}" destId="{AF909730-4FF1-477B-8F6A-779835096A22}" srcOrd="0" destOrd="1" presId="urn:microsoft.com/office/officeart/2005/8/layout/hList2"/>
    <dgm:cxn modelId="{112F41D3-BC18-47DA-858D-2D2CB155A96D}" type="presOf" srcId="{B7E5D80B-CFB0-4465-BE77-CC3BF2E09B9B}" destId="{E752B412-DB7F-4062-AE67-D79BB33CEE01}" srcOrd="0" destOrd="1" presId="urn:microsoft.com/office/officeart/2005/8/layout/hList2"/>
    <dgm:cxn modelId="{A909CAE0-98C5-4429-998F-91B39587DF17}" type="presOf" srcId="{6811B61C-EF72-40AC-B4F9-51993E6D5E9D}" destId="{0D2BF7EF-28E3-4614-965F-EB9EF8A68D28}" srcOrd="0" destOrd="1" presId="urn:microsoft.com/office/officeart/2005/8/layout/hList2"/>
    <dgm:cxn modelId="{389919FA-FA25-485C-87D3-090BD55F0E95}" type="presOf" srcId="{1AF1D5C3-4A6F-459F-9C99-FD46FE3CF39A}" destId="{E752B412-DB7F-4062-AE67-D79BB33CEE01}" srcOrd="0" destOrd="0" presId="urn:microsoft.com/office/officeart/2005/8/layout/hList2"/>
    <dgm:cxn modelId="{200FF3D2-8E1B-47CF-8A0B-50FCEA32405B}" type="presParOf" srcId="{0D9E25C4-F526-439B-AF93-4D1843762176}" destId="{6210E17D-22FE-40AF-BB78-DC440203716B}" srcOrd="0" destOrd="0" presId="urn:microsoft.com/office/officeart/2005/8/layout/hList2"/>
    <dgm:cxn modelId="{DB366452-63BD-446F-823C-777A4AA453A4}" type="presParOf" srcId="{6210E17D-22FE-40AF-BB78-DC440203716B}" destId="{89A9895E-A094-4275-AF87-8AF7A45C66CA}" srcOrd="0" destOrd="0" presId="urn:microsoft.com/office/officeart/2005/8/layout/hList2"/>
    <dgm:cxn modelId="{B17A7C6B-4793-438B-A07F-035E73486D56}" type="presParOf" srcId="{6210E17D-22FE-40AF-BB78-DC440203716B}" destId="{AF909730-4FF1-477B-8F6A-779835096A22}" srcOrd="1" destOrd="0" presId="urn:microsoft.com/office/officeart/2005/8/layout/hList2"/>
    <dgm:cxn modelId="{1D333D67-2799-442B-B416-FF675937B64D}" type="presParOf" srcId="{6210E17D-22FE-40AF-BB78-DC440203716B}" destId="{76BD4DDD-4500-49B6-9757-EE3CEF83D53E}" srcOrd="2" destOrd="0" presId="urn:microsoft.com/office/officeart/2005/8/layout/hList2"/>
    <dgm:cxn modelId="{96BB0501-F400-45FE-816B-0038438DD2F0}" type="presParOf" srcId="{0D9E25C4-F526-439B-AF93-4D1843762176}" destId="{E20CDED0-B853-4046-981A-680470E3B03E}" srcOrd="1" destOrd="0" presId="urn:microsoft.com/office/officeart/2005/8/layout/hList2"/>
    <dgm:cxn modelId="{0A56C6C5-1613-41BC-AFA8-C635A7150A87}" type="presParOf" srcId="{0D9E25C4-F526-439B-AF93-4D1843762176}" destId="{A1F647E3-FC92-45D1-AAB6-3E9637482725}" srcOrd="2" destOrd="0" presId="urn:microsoft.com/office/officeart/2005/8/layout/hList2"/>
    <dgm:cxn modelId="{921650EF-43AE-45C8-92AA-CC6AF06BBE50}" type="presParOf" srcId="{A1F647E3-FC92-45D1-AAB6-3E9637482725}" destId="{421EC266-0B91-4F3D-AA88-EAA7BD3AE004}" srcOrd="0" destOrd="0" presId="urn:microsoft.com/office/officeart/2005/8/layout/hList2"/>
    <dgm:cxn modelId="{85280944-1D26-4E1B-A7E9-5EB0C885CC02}" type="presParOf" srcId="{A1F647E3-FC92-45D1-AAB6-3E9637482725}" destId="{E752B412-DB7F-4062-AE67-D79BB33CEE01}" srcOrd="1" destOrd="0" presId="urn:microsoft.com/office/officeart/2005/8/layout/hList2"/>
    <dgm:cxn modelId="{BE713DFA-53AD-4C0B-89E5-DE4E1C66B3B3}" type="presParOf" srcId="{A1F647E3-FC92-45D1-AAB6-3E9637482725}" destId="{FF8E9C99-17A1-4FA4-8193-66D8E981DCEB}" srcOrd="2" destOrd="0" presId="urn:microsoft.com/office/officeart/2005/8/layout/hList2"/>
    <dgm:cxn modelId="{1CA73DBE-F58A-4D65-A6C1-2E09A1D4D22F}" type="presParOf" srcId="{0D9E25C4-F526-439B-AF93-4D1843762176}" destId="{AC7AF523-FDB5-4F8B-A983-74AAD71FC818}" srcOrd="3" destOrd="0" presId="urn:microsoft.com/office/officeart/2005/8/layout/hList2"/>
    <dgm:cxn modelId="{3C976DD7-E6E7-4615-85B4-2DFC5839644A}" type="presParOf" srcId="{0D9E25C4-F526-439B-AF93-4D1843762176}" destId="{C3787218-5969-4ACB-A7BD-BF55895E9136}" srcOrd="4" destOrd="0" presId="urn:microsoft.com/office/officeart/2005/8/layout/hList2"/>
    <dgm:cxn modelId="{041040BB-C848-4080-8E61-F2A66530CB6F}" type="presParOf" srcId="{C3787218-5969-4ACB-A7BD-BF55895E9136}" destId="{0196115F-1784-4693-A9D2-812390429135}" srcOrd="0" destOrd="0" presId="urn:microsoft.com/office/officeart/2005/8/layout/hList2"/>
    <dgm:cxn modelId="{63319B8A-F6B6-471D-8D83-0C9F7C0A3AF8}" type="presParOf" srcId="{C3787218-5969-4ACB-A7BD-BF55895E9136}" destId="{0D2BF7EF-28E3-4614-965F-EB9EF8A68D28}" srcOrd="1" destOrd="0" presId="urn:microsoft.com/office/officeart/2005/8/layout/hList2"/>
    <dgm:cxn modelId="{95D1D373-A4C7-4603-ADFB-6FE352103575}" type="presParOf" srcId="{C3787218-5969-4ACB-A7BD-BF55895E9136}" destId="{3C9DD2F6-EF57-4E33-9544-FA4692D7BC76}" srcOrd="2" destOrd="0" presId="urn:microsoft.com/office/officeart/2005/8/layout/h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4DDD-4500-49B6-9757-EE3CEF83D53E}">
      <dsp:nvSpPr>
        <dsp:cNvPr id="0" name=""/>
        <dsp:cNvSpPr/>
      </dsp:nvSpPr>
      <dsp:spPr>
        <a:xfrm rot="16200000">
          <a:off x="-1374057" y="2263722"/>
          <a:ext cx="3401270" cy="5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82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-1374057" y="2263722"/>
        <a:ext cx="3401270" cy="521381"/>
      </dsp:txXfrm>
    </dsp:sp>
    <dsp:sp modelId="{AF909730-4FF1-477B-8F6A-779835096A22}">
      <dsp:nvSpPr>
        <dsp:cNvPr id="0" name=""/>
        <dsp:cNvSpPr/>
      </dsp:nvSpPr>
      <dsp:spPr>
        <a:xfrm>
          <a:off x="587268" y="823777"/>
          <a:ext cx="2597031" cy="3401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944" tIns="459829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587268" y="823777"/>
        <a:ext cx="2597031" cy="3401270"/>
      </dsp:txXfrm>
    </dsp:sp>
    <dsp:sp modelId="{89A9895E-A094-4275-AF87-8AF7A45C66CA}">
      <dsp:nvSpPr>
        <dsp:cNvPr id="0" name=""/>
        <dsp:cNvSpPr/>
      </dsp:nvSpPr>
      <dsp:spPr>
        <a:xfrm>
          <a:off x="65887" y="135554"/>
          <a:ext cx="1042762" cy="10427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E9C99-17A1-4FA4-8193-66D8E981DCEB}">
      <dsp:nvSpPr>
        <dsp:cNvPr id="0" name=""/>
        <dsp:cNvSpPr/>
      </dsp:nvSpPr>
      <dsp:spPr>
        <a:xfrm rot="16200000">
          <a:off x="2434127" y="2263722"/>
          <a:ext cx="3401270" cy="5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82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2434127" y="2263722"/>
        <a:ext cx="3401270" cy="521381"/>
      </dsp:txXfrm>
    </dsp:sp>
    <dsp:sp modelId="{E752B412-DB7F-4062-AE67-D79BB33CEE01}">
      <dsp:nvSpPr>
        <dsp:cNvPr id="0" name=""/>
        <dsp:cNvSpPr/>
      </dsp:nvSpPr>
      <dsp:spPr>
        <a:xfrm>
          <a:off x="4395453" y="823777"/>
          <a:ext cx="2597031" cy="3401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944" tIns="459829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4395453" y="823777"/>
        <a:ext cx="2597031" cy="3401270"/>
      </dsp:txXfrm>
    </dsp:sp>
    <dsp:sp modelId="{421EC266-0B91-4F3D-AA88-EAA7BD3AE004}">
      <dsp:nvSpPr>
        <dsp:cNvPr id="0" name=""/>
        <dsp:cNvSpPr/>
      </dsp:nvSpPr>
      <dsp:spPr>
        <a:xfrm>
          <a:off x="3874072" y="135554"/>
          <a:ext cx="1042762" cy="10427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9DD2F6-EF57-4E33-9544-FA4692D7BC76}">
      <dsp:nvSpPr>
        <dsp:cNvPr id="0" name=""/>
        <dsp:cNvSpPr/>
      </dsp:nvSpPr>
      <dsp:spPr>
        <a:xfrm rot="16200000">
          <a:off x="6242312" y="2263722"/>
          <a:ext cx="3401270" cy="52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82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6242312" y="2263722"/>
        <a:ext cx="3401270" cy="521381"/>
      </dsp:txXfrm>
    </dsp:sp>
    <dsp:sp modelId="{0D2BF7EF-28E3-4614-965F-EB9EF8A68D28}">
      <dsp:nvSpPr>
        <dsp:cNvPr id="0" name=""/>
        <dsp:cNvSpPr/>
      </dsp:nvSpPr>
      <dsp:spPr>
        <a:xfrm>
          <a:off x="8203638" y="823777"/>
          <a:ext cx="2597031" cy="3401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944" tIns="459829" rIns="440944" bIns="440944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8203638" y="823777"/>
        <a:ext cx="2597031" cy="3401270"/>
      </dsp:txXfrm>
    </dsp:sp>
    <dsp:sp modelId="{0196115F-1784-4693-A9D2-812390429135}">
      <dsp:nvSpPr>
        <dsp:cNvPr id="0" name=""/>
        <dsp:cNvSpPr/>
      </dsp:nvSpPr>
      <dsp:spPr>
        <a:xfrm>
          <a:off x="7682257" y="135554"/>
          <a:ext cx="1042762" cy="10427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E7C5-E58E-4804-B32E-EAC56E7C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84C1C-216F-4535-A8DD-86BF54941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5880-0677-418D-B19B-14AFBB96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E8AD-8A39-49B7-A588-7975542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8C8A-A934-46D2-8F81-F5760F85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25F4-CDC4-4ECF-9F7B-6DFE9D1B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73B1B-91F2-49D5-B8F2-1002CCEF7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0A1C-EBA1-427B-92AC-86A5DAE2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183B-CDA9-4234-9D7B-1C3340AB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E161-74D9-457E-8A4C-1DDE7F8A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C8247-B6D4-46DA-9E36-F9092B78D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04F75-E0D7-4D30-9AC4-E59A999F4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2C9B-646B-4A0F-B549-873AEBF1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7071D-FF73-4F8D-B4EA-C2BFFD2A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4CE10-14C0-4AE4-917F-32CA99DB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614-8577-44CF-B956-20A1CF7F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0F7D-4DEA-4876-964D-5C37CDAA4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2FCD-32ED-4B9E-8FA8-90B092E5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6DC4-99CA-4F24-93E9-509F8DF9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8A4F-58F9-4C42-B8E7-A593FC8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C9EE-925A-46A3-9473-41953B1B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21B0F-63C0-4CC7-BB0C-22A3B861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9C29B-549B-4097-977B-BF6DC7B1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B924F-BD70-4544-8E73-8423159F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568D2-64D9-479E-A9BA-39A0CA1B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C06F-E299-4E03-B03C-B83AA2DB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E4A1-7DA1-4BA9-B49C-F1418FE5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4A24-9F66-4770-B8FD-234F5CC4D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77D2-4CD4-4F19-A5A5-37E8E400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6E382-BBAE-4F38-8172-E11F8926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8E942-DE61-49C9-8A64-C1B6B976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B934-9A75-4039-9A87-9308CC4E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8C17C-25A4-45A5-B4EB-A742B4C07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86BCD-DDD2-478A-95DC-EFC6B22BC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6B84-4B20-49A4-A3CB-CCFB67F76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2D124-E8E9-4ACD-9E24-F392FFC7A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DAB70-DBC1-41A7-B246-7C415DAE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03573-E98C-4C32-BDD9-C59F969B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A5FD0-EB32-4131-BC43-A5F5FFB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D34B-448B-4F0A-954F-DF4380A4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B774A-1AB7-4840-88F0-292CDFB5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ADA63-4F9E-451C-AFE0-4B95E739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7252A-776C-49BC-8992-E5FD05AA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6E143-C0AA-41A1-8795-3569264D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BCE49-548E-49E3-8277-5B2F6918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FA98B-0B85-4304-BA30-C3DCB07C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6B70-C7A8-416A-ADF3-CA093069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A367-9030-4C49-93EE-33CD8AF8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1846F-AF54-44CE-8B7A-2201DB55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EBDDF-3A5F-4815-83C6-1E08374F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23DE2-C4F3-4831-B8C0-61C79883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F6AF1-1D24-4B18-AD60-EC3779C7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C556-BDB3-4A1E-935B-582467B4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913CC-4396-47D0-B4D4-8A7CA47BF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C2BA5-6897-4712-AD98-9FBDE781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E969-1EBF-4F51-B8AF-C6B7195C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27C7D-0925-4E45-8C60-06352055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7AA0D-8699-4C5F-A36A-5F9F118C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B4201-D81E-451C-AB5B-6B699FA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70EA0-13A2-4B87-B588-AF9E513F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CCC1-442C-4A3C-B0B7-18801919F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A613-0522-4410-86CD-2A18F15647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E559-7960-4CE2-A431-BF974DA3C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52E25-0BF7-4DC1-8F38-3A2A3EE23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9FF8-B017-4024-AC05-8962FF81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2C8697DB-E840-43F5-B8ED-632CF697C7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9" y="-266725"/>
            <a:ext cx="12261862" cy="73819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2DA2DC-90F9-47CF-BD6D-1E2BC74A5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78" y="405621"/>
            <a:ext cx="3725165" cy="1250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698988" y="2791407"/>
            <a:ext cx="10827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Place Your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698988" y="2677258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698988" y="3915508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F997B7-A0A3-40A7-8BC8-809DE07FFEDB}"/>
              </a:ext>
            </a:extLst>
          </p:cNvPr>
          <p:cNvSpPr txBox="1"/>
          <p:nvPr/>
        </p:nvSpPr>
        <p:spPr>
          <a:xfrm>
            <a:off x="663819" y="4208757"/>
            <a:ext cx="1082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John Smith and Jane Doe, Seton Hall University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0"/>
    </mc:Choice>
    <mc:Fallback xmlns="">
      <p:transition spd="slow" advTm="69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194887-B799-4456-B4AD-9B109250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65184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Purpose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B914D5-8BAC-4A18-9052-858B4F7266AF}"/>
              </a:ext>
            </a:extLst>
          </p:cNvPr>
          <p:cNvSpPr txBox="1"/>
          <p:nvPr/>
        </p:nvSpPr>
        <p:spPr>
          <a:xfrm>
            <a:off x="5234730" y="1997839"/>
            <a:ext cx="6256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AAAS Home | American Association for the Advancement of Science">
            <a:extLst>
              <a:ext uri="{FF2B5EF4-FFF2-40B4-BE49-F238E27FC236}">
                <a16:creationId xmlns:a16="http://schemas.microsoft.com/office/drawing/2014/main" id="{F857167E-135B-44CF-B809-E88DA81F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6" y="1992285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1"/>
    </mc:Choice>
    <mc:Fallback xmlns="">
      <p:transition spd="slow" advTm="183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EA1B7E-B562-4637-B33B-CB485AF42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41" y="5372520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836612" y="5220037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Procedure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638786" y="6398976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638786" y="5155636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836612" y="374765"/>
            <a:ext cx="4160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Picture Placeholder 11">
            <a:extLst>
              <a:ext uri="{FF2B5EF4-FFF2-40B4-BE49-F238E27FC236}">
                <a16:creationId xmlns:a16="http://schemas.microsoft.com/office/drawing/2014/main" id="{2293D310-AEB5-4C01-B45E-AEC522FE2DE4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96785125"/>
              </p:ext>
            </p:extLst>
          </p:nvPr>
        </p:nvGraphicFramePr>
        <p:xfrm>
          <a:off x="5394325" y="368119"/>
          <a:ext cx="61722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95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"/>
    </mc:Choice>
    <mc:Fallback xmlns="">
      <p:transition spd="slow" advTm="29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357D83-C532-475C-93C1-4BB98EA2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151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65184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Research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836612" y="2022772"/>
            <a:ext cx="1073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713235-4913-46BC-B54A-D8A0F00E8FC3}"/>
              </a:ext>
            </a:extLst>
          </p:cNvPr>
          <p:cNvGrpSpPr/>
          <p:nvPr/>
        </p:nvGrpSpPr>
        <p:grpSpPr>
          <a:xfrm>
            <a:off x="1029390" y="4075994"/>
            <a:ext cx="3995615" cy="1121031"/>
            <a:chOff x="0" y="0"/>
            <a:chExt cx="7880655" cy="23385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BB8A53-ADC8-41BE-9AD0-DA5DF47E3BE1}"/>
                </a:ext>
              </a:extLst>
            </p:cNvPr>
            <p:cNvSpPr/>
            <p:nvPr/>
          </p:nvSpPr>
          <p:spPr>
            <a:xfrm>
              <a:off x="0" y="0"/>
              <a:ext cx="7880655" cy="23385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374E385-9B13-4BC3-BEF3-857C32FDD1B5}"/>
                </a:ext>
              </a:extLst>
            </p:cNvPr>
            <p:cNvSpPr txBox="1"/>
            <p:nvPr/>
          </p:nvSpPr>
          <p:spPr>
            <a:xfrm>
              <a:off x="68493" y="68493"/>
              <a:ext cx="5357194" cy="2201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STEP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C9233A-DB2C-4F23-AD84-97F8B43147F0}"/>
              </a:ext>
            </a:extLst>
          </p:cNvPr>
          <p:cNvGrpSpPr/>
          <p:nvPr/>
        </p:nvGrpSpPr>
        <p:grpSpPr>
          <a:xfrm>
            <a:off x="3780298" y="4738219"/>
            <a:ext cx="3995615" cy="1121031"/>
            <a:chOff x="0" y="0"/>
            <a:chExt cx="7880655" cy="23385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4FC58FF-D172-416B-871A-8EFA244A5B42}"/>
                </a:ext>
              </a:extLst>
            </p:cNvPr>
            <p:cNvSpPr/>
            <p:nvPr/>
          </p:nvSpPr>
          <p:spPr>
            <a:xfrm>
              <a:off x="0" y="0"/>
              <a:ext cx="7880655" cy="23385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BCE8074B-31B9-4E97-9C0A-69426EAB7278}"/>
                </a:ext>
              </a:extLst>
            </p:cNvPr>
            <p:cNvSpPr txBox="1"/>
            <p:nvPr/>
          </p:nvSpPr>
          <p:spPr>
            <a:xfrm>
              <a:off x="68493" y="68493"/>
              <a:ext cx="5357194" cy="2201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STEP 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BEA63-6313-405F-8BDE-3D6196FE78F1}"/>
              </a:ext>
            </a:extLst>
          </p:cNvPr>
          <p:cNvGrpSpPr/>
          <p:nvPr/>
        </p:nvGrpSpPr>
        <p:grpSpPr>
          <a:xfrm>
            <a:off x="7263128" y="5336186"/>
            <a:ext cx="3995615" cy="1121031"/>
            <a:chOff x="0" y="0"/>
            <a:chExt cx="7880655" cy="2338534"/>
          </a:xfrm>
          <a:solidFill>
            <a:schemeClr val="accent3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F7F333A-58CC-4219-80F5-E831486C5ECB}"/>
                </a:ext>
              </a:extLst>
            </p:cNvPr>
            <p:cNvSpPr/>
            <p:nvPr/>
          </p:nvSpPr>
          <p:spPr>
            <a:xfrm>
              <a:off x="0" y="0"/>
              <a:ext cx="7880655" cy="23385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E5B2F5CB-338E-4354-A3AD-B712FEB7B5B1}"/>
                </a:ext>
              </a:extLst>
            </p:cNvPr>
            <p:cNvSpPr txBox="1"/>
            <p:nvPr/>
          </p:nvSpPr>
          <p:spPr>
            <a:xfrm>
              <a:off x="68493" y="68493"/>
              <a:ext cx="5357194" cy="2201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STEP </a:t>
              </a:r>
              <a:r>
                <a:rPr lang="en-US"/>
                <a:t>3</a:t>
              </a:r>
              <a:endParaRPr lang="en-US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645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"/>
    </mc:Choice>
    <mc:Fallback xmlns="">
      <p:transition spd="slow" advTm="12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AEB798-61C3-449B-9489-D8988E1E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65184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Results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787948" y="4638490"/>
            <a:ext cx="1073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3FE160-0024-4D91-805D-47C32AE6C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147807"/>
              </p:ext>
            </p:extLst>
          </p:nvPr>
        </p:nvGraphicFramePr>
        <p:xfrm>
          <a:off x="6532516" y="1801804"/>
          <a:ext cx="4583151" cy="267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Science Magazine - December 14, 2018 - page Cover">
            <a:extLst>
              <a:ext uri="{FF2B5EF4-FFF2-40B4-BE49-F238E27FC236}">
                <a16:creationId xmlns:a16="http://schemas.microsoft.com/office/drawing/2014/main" id="{1373FBBE-8EA9-425A-9A7D-18469302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06" y="1802312"/>
            <a:ext cx="2100579" cy="26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0 Best Science Magazine Covers images | Science magazine, Science ...">
            <a:extLst>
              <a:ext uri="{FF2B5EF4-FFF2-40B4-BE49-F238E27FC236}">
                <a16:creationId xmlns:a16="http://schemas.microsoft.com/office/drawing/2014/main" id="{C697F61F-13DC-4CDD-BA3F-96B452FF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3" y="1809435"/>
            <a:ext cx="2100579" cy="26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"/>
    </mc:Choice>
    <mc:Fallback xmlns="">
      <p:transition spd="slow" advTm="10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485319-14C0-40D5-8880-F82A806C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58" y="5417278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849618" y="5259595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Discussion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651792" y="6438534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651792" y="5195194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849618" y="3241855"/>
            <a:ext cx="1073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C7BA5A49-7C48-4A3F-ADDF-9336FBC6456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01608328"/>
                  </p:ext>
                </p:extLst>
              </p:nvPr>
            </p:nvGraphicFramePr>
            <p:xfrm>
              <a:off x="651793" y="302009"/>
              <a:ext cx="10928226" cy="27765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C7BA5A49-7C48-4A3F-ADDF-9336FBC645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793" y="302009"/>
                <a:ext cx="10928226" cy="27765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5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"/>
    </mc:Choice>
    <mc:Fallback xmlns="">
      <p:transition spd="slow" advTm="18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9FEFE3-2ECB-495C-842A-04D7D3104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65184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Conclusions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6A410B-1DD1-457B-AC49-228BF2AD9067}"/>
              </a:ext>
            </a:extLst>
          </p:cNvPr>
          <p:cNvSpPr txBox="1"/>
          <p:nvPr/>
        </p:nvSpPr>
        <p:spPr>
          <a:xfrm>
            <a:off x="6803470" y="1870771"/>
            <a:ext cx="4688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porta, ligula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mi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et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dui, gravida sed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id,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lorem.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ante id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23D50B-EE69-4F59-82AD-B8AE0ACAA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207644"/>
              </p:ext>
            </p:extLst>
          </p:nvPr>
        </p:nvGraphicFramePr>
        <p:xfrm>
          <a:off x="739286" y="1870771"/>
          <a:ext cx="5744594" cy="45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1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"/>
    </mc:Choice>
    <mc:Fallback xmlns="">
      <p:transition spd="slow" advTm="10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F401AE-5856-43E1-854E-B620C5D0B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8" y="622513"/>
            <a:ext cx="2088005" cy="700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68A4-22FA-4ED3-A0E0-691F6BB499ED}"/>
              </a:ext>
            </a:extLst>
          </p:cNvPr>
          <p:cNvSpPr txBox="1"/>
          <p:nvPr/>
        </p:nvSpPr>
        <p:spPr>
          <a:xfrm>
            <a:off x="937112" y="465184"/>
            <a:ext cx="766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ITC Giovanni Std Black" panose="02020A0308050B020303" pitchFamily="18" charset="0"/>
              </a:rPr>
              <a:t>References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E104A-33FD-403B-91DE-6B75405D98AB}"/>
              </a:ext>
            </a:extLst>
          </p:cNvPr>
          <p:cNvCxnSpPr/>
          <p:nvPr/>
        </p:nvCxnSpPr>
        <p:spPr>
          <a:xfrm flipH="1">
            <a:off x="739286" y="164412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6D370A-395F-47C6-B66E-6AF4C95F25C1}"/>
              </a:ext>
            </a:extLst>
          </p:cNvPr>
          <p:cNvCxnSpPr/>
          <p:nvPr/>
        </p:nvCxnSpPr>
        <p:spPr>
          <a:xfrm flipH="1">
            <a:off x="739286" y="400783"/>
            <a:ext cx="108277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CD607E-F8B9-4F14-B008-020911FD5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787939"/>
              </p:ext>
            </p:extLst>
          </p:nvPr>
        </p:nvGraphicFramePr>
        <p:xfrm>
          <a:off x="700455" y="1965081"/>
          <a:ext cx="10866558" cy="4360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59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5"/>
    </mc:Choice>
    <mc:Fallback xmlns="">
      <p:transition spd="slow" advTm="110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ITC Giovanni Std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Jones</dc:creator>
  <cp:lastModifiedBy>Christopher Petruzzi</cp:lastModifiedBy>
  <cp:revision>1</cp:revision>
  <dcterms:created xsi:type="dcterms:W3CDTF">2020-04-06T16:16:20Z</dcterms:created>
  <dcterms:modified xsi:type="dcterms:W3CDTF">2020-04-06T21:13:22Z</dcterms:modified>
</cp:coreProperties>
</file>