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73" r:id="rId3"/>
  </p:sldIdLst>
  <p:sldSz cx="32918400" cy="21945600"/>
  <p:notesSz cx="6858000" cy="9144000"/>
  <p:custDataLst>
    <p:tags r:id="rId4"/>
  </p:custDataLst>
  <p:defaultTextStyle>
    <a:defPPr>
      <a:defRPr lang="en-US"/>
    </a:defPPr>
    <a:lvl1pPr marL="0" algn="l" defTabSz="1567464" rtl="0" eaLnBrk="1" latinLnBrk="0" hangingPunct="1">
      <a:defRPr sz="6100" kern="1200">
        <a:solidFill>
          <a:schemeClr val="tx1"/>
        </a:solidFill>
        <a:latin typeface="+mn-lt"/>
        <a:ea typeface="+mn-ea"/>
        <a:cs typeface="+mn-cs"/>
      </a:defRPr>
    </a:lvl1pPr>
    <a:lvl2pPr marL="1567464" algn="l" defTabSz="1567464" rtl="0" eaLnBrk="1" latinLnBrk="0" hangingPunct="1">
      <a:defRPr sz="6100" kern="1200">
        <a:solidFill>
          <a:schemeClr val="tx1"/>
        </a:solidFill>
        <a:latin typeface="+mn-lt"/>
        <a:ea typeface="+mn-ea"/>
        <a:cs typeface="+mn-cs"/>
      </a:defRPr>
    </a:lvl2pPr>
    <a:lvl3pPr marL="3134929" algn="l" defTabSz="1567464" rtl="0" eaLnBrk="1" latinLnBrk="0" hangingPunct="1">
      <a:defRPr sz="6100" kern="1200">
        <a:solidFill>
          <a:schemeClr val="tx1"/>
        </a:solidFill>
        <a:latin typeface="+mn-lt"/>
        <a:ea typeface="+mn-ea"/>
        <a:cs typeface="+mn-cs"/>
      </a:defRPr>
    </a:lvl3pPr>
    <a:lvl4pPr marL="4702394" algn="l" defTabSz="1567464" rtl="0" eaLnBrk="1" latinLnBrk="0" hangingPunct="1">
      <a:defRPr sz="6100" kern="1200">
        <a:solidFill>
          <a:schemeClr val="tx1"/>
        </a:solidFill>
        <a:latin typeface="+mn-lt"/>
        <a:ea typeface="+mn-ea"/>
        <a:cs typeface="+mn-cs"/>
      </a:defRPr>
    </a:lvl4pPr>
    <a:lvl5pPr marL="6269858" algn="l" defTabSz="1567464" rtl="0" eaLnBrk="1" latinLnBrk="0" hangingPunct="1">
      <a:defRPr sz="6100" kern="1200">
        <a:solidFill>
          <a:schemeClr val="tx1"/>
        </a:solidFill>
        <a:latin typeface="+mn-lt"/>
        <a:ea typeface="+mn-ea"/>
        <a:cs typeface="+mn-cs"/>
      </a:defRPr>
    </a:lvl5pPr>
    <a:lvl6pPr marL="7837323" algn="l" defTabSz="1567464" rtl="0" eaLnBrk="1" latinLnBrk="0" hangingPunct="1">
      <a:defRPr sz="6100" kern="1200">
        <a:solidFill>
          <a:schemeClr val="tx1"/>
        </a:solidFill>
        <a:latin typeface="+mn-lt"/>
        <a:ea typeface="+mn-ea"/>
        <a:cs typeface="+mn-cs"/>
      </a:defRPr>
    </a:lvl6pPr>
    <a:lvl7pPr marL="9404787" algn="l" defTabSz="1567464" rtl="0" eaLnBrk="1" latinLnBrk="0" hangingPunct="1">
      <a:defRPr sz="6100" kern="1200">
        <a:solidFill>
          <a:schemeClr val="tx1"/>
        </a:solidFill>
        <a:latin typeface="+mn-lt"/>
        <a:ea typeface="+mn-ea"/>
        <a:cs typeface="+mn-cs"/>
      </a:defRPr>
    </a:lvl7pPr>
    <a:lvl8pPr marL="10972251" algn="l" defTabSz="1567464" rtl="0" eaLnBrk="1" latinLnBrk="0" hangingPunct="1">
      <a:defRPr sz="6100" kern="1200">
        <a:solidFill>
          <a:schemeClr val="tx1"/>
        </a:solidFill>
        <a:latin typeface="+mn-lt"/>
        <a:ea typeface="+mn-ea"/>
        <a:cs typeface="+mn-cs"/>
      </a:defRPr>
    </a:lvl8pPr>
    <a:lvl9pPr marL="12539716" algn="l" defTabSz="1567464" rtl="0" eaLnBrk="1" latinLnBrk="0" hangingPunct="1">
      <a:defRPr sz="6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5C02"/>
    <a:srgbClr val="EC5C00"/>
    <a:srgbClr val="BE79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6B655F-0B0E-41FB-8B43-98769AA5FF2C}" v="36" dt="2021-12-13T15:14:55.1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597" autoAdjust="0"/>
    <p:restoredTop sz="94660" autoAdjust="0"/>
  </p:normalViewPr>
  <p:slideViewPr>
    <p:cSldViewPr snapToObjects="1" showGuides="1">
      <p:cViewPr varScale="1">
        <p:scale>
          <a:sx n="23" d="100"/>
          <a:sy n="23" d="100"/>
        </p:scale>
        <p:origin x="804" y="36"/>
      </p:cViewPr>
      <p:guideLst>
        <p:guide orient="horz" pos="691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2"/>
            <a:ext cx="27980640" cy="4704080"/>
          </a:xfrm>
        </p:spPr>
        <p:txBody>
          <a:bodyPr/>
          <a:lstStyle/>
          <a:p>
            <a:r>
              <a:rPr lang="en-US"/>
              <a:t>Click to edit Master title style</a:t>
            </a:r>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464" indent="0" algn="ctr">
              <a:buNone/>
              <a:defRPr>
                <a:solidFill>
                  <a:schemeClr val="tx1">
                    <a:tint val="75000"/>
                  </a:schemeClr>
                </a:solidFill>
              </a:defRPr>
            </a:lvl2pPr>
            <a:lvl3pPr marL="3134929" indent="0" algn="ctr">
              <a:buNone/>
              <a:defRPr>
                <a:solidFill>
                  <a:schemeClr val="tx1">
                    <a:tint val="75000"/>
                  </a:schemeClr>
                </a:solidFill>
              </a:defRPr>
            </a:lvl3pPr>
            <a:lvl4pPr marL="4702394" indent="0" algn="ctr">
              <a:buNone/>
              <a:defRPr>
                <a:solidFill>
                  <a:schemeClr val="tx1">
                    <a:tint val="75000"/>
                  </a:schemeClr>
                </a:solidFill>
              </a:defRPr>
            </a:lvl4pPr>
            <a:lvl5pPr marL="6269858" indent="0" algn="ctr">
              <a:buNone/>
              <a:defRPr>
                <a:solidFill>
                  <a:schemeClr val="tx1">
                    <a:tint val="75000"/>
                  </a:schemeClr>
                </a:solidFill>
              </a:defRPr>
            </a:lvl5pPr>
            <a:lvl6pPr marL="7837323" indent="0" algn="ctr">
              <a:buNone/>
              <a:defRPr>
                <a:solidFill>
                  <a:schemeClr val="tx1">
                    <a:tint val="75000"/>
                  </a:schemeClr>
                </a:solidFill>
              </a:defRPr>
            </a:lvl6pPr>
            <a:lvl7pPr marL="9404787" indent="0" algn="ctr">
              <a:buNone/>
              <a:defRPr>
                <a:solidFill>
                  <a:schemeClr val="tx1">
                    <a:tint val="75000"/>
                  </a:schemeClr>
                </a:solidFill>
              </a:defRPr>
            </a:lvl7pPr>
            <a:lvl8pPr marL="10972251" indent="0" algn="ctr">
              <a:buNone/>
              <a:defRPr>
                <a:solidFill>
                  <a:schemeClr val="tx1">
                    <a:tint val="75000"/>
                  </a:schemeClr>
                </a:solidFill>
              </a:defRPr>
            </a:lvl8pPr>
            <a:lvl9pPr marL="125397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0ED700-26C8-DA48-8DB2-C9D1A9FFD0D6}"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4216400"/>
            <a:ext cx="35553014" cy="8988044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3" y="4216400"/>
            <a:ext cx="106110406" cy="898804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0ED700-26C8-DA48-8DB2-C9D1A9FFD0D6}"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p:spPr>
        <p:txBody>
          <a:bodyPr anchor="t"/>
          <a:lstStyle>
            <a:lvl1pPr algn="l">
              <a:defRPr sz="13700" b="1" cap="all"/>
            </a:lvl1pPr>
          </a:lstStyle>
          <a:p>
            <a:r>
              <a:rPr lang="en-US"/>
              <a:t>Click to edit Master title style</a:t>
            </a:r>
          </a:p>
        </p:txBody>
      </p:sp>
      <p:sp>
        <p:nvSpPr>
          <p:cNvPr id="3" name="Text Placeholder 2"/>
          <p:cNvSpPr>
            <a:spLocks noGrp="1"/>
          </p:cNvSpPr>
          <p:nvPr>
            <p:ph type="body" idx="1"/>
          </p:nvPr>
        </p:nvSpPr>
        <p:spPr>
          <a:xfrm>
            <a:off x="2600326" y="9301483"/>
            <a:ext cx="27980640" cy="4800599"/>
          </a:xfrm>
        </p:spPr>
        <p:txBody>
          <a:bodyPr anchor="b"/>
          <a:lstStyle>
            <a:lvl1pPr marL="0" indent="0">
              <a:buNone/>
              <a:defRPr sz="6900">
                <a:solidFill>
                  <a:schemeClr val="tx1">
                    <a:tint val="75000"/>
                  </a:schemeClr>
                </a:solidFill>
              </a:defRPr>
            </a:lvl1pPr>
            <a:lvl2pPr marL="1567464" indent="0">
              <a:buNone/>
              <a:defRPr sz="6100">
                <a:solidFill>
                  <a:schemeClr val="tx1">
                    <a:tint val="75000"/>
                  </a:schemeClr>
                </a:solidFill>
              </a:defRPr>
            </a:lvl2pPr>
            <a:lvl3pPr marL="3134929" indent="0">
              <a:buNone/>
              <a:defRPr sz="5500">
                <a:solidFill>
                  <a:schemeClr val="tx1">
                    <a:tint val="75000"/>
                  </a:schemeClr>
                </a:solidFill>
              </a:defRPr>
            </a:lvl3pPr>
            <a:lvl4pPr marL="4702394" indent="0">
              <a:buNone/>
              <a:defRPr sz="4800">
                <a:solidFill>
                  <a:schemeClr val="tx1">
                    <a:tint val="75000"/>
                  </a:schemeClr>
                </a:solidFill>
              </a:defRPr>
            </a:lvl4pPr>
            <a:lvl5pPr marL="6269858" indent="0">
              <a:buNone/>
              <a:defRPr sz="4800">
                <a:solidFill>
                  <a:schemeClr val="tx1">
                    <a:tint val="75000"/>
                  </a:schemeClr>
                </a:solidFill>
              </a:defRPr>
            </a:lvl5pPr>
            <a:lvl6pPr marL="7837323" indent="0">
              <a:buNone/>
              <a:defRPr sz="4800">
                <a:solidFill>
                  <a:schemeClr val="tx1">
                    <a:tint val="75000"/>
                  </a:schemeClr>
                </a:solidFill>
              </a:defRPr>
            </a:lvl6pPr>
            <a:lvl7pPr marL="9404787" indent="0">
              <a:buNone/>
              <a:defRPr sz="4800">
                <a:solidFill>
                  <a:schemeClr val="tx1">
                    <a:tint val="75000"/>
                  </a:schemeClr>
                </a:solidFill>
              </a:defRPr>
            </a:lvl7pPr>
            <a:lvl8pPr marL="10972251" indent="0">
              <a:buNone/>
              <a:defRPr sz="4800">
                <a:solidFill>
                  <a:schemeClr val="tx1">
                    <a:tint val="75000"/>
                  </a:schemeClr>
                </a:solidFill>
              </a:defRPr>
            </a:lvl8pPr>
            <a:lvl9pPr marL="12539716"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0ED700-26C8-DA48-8DB2-C9D1A9FFD0D6}" type="datetimeFigureOut">
              <a:rPr lang="en-US" smtClean="0"/>
              <a:pPr/>
              <a:t>4/16/2022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98131" y="24577040"/>
            <a:ext cx="70831710" cy="69519802"/>
          </a:xfrm>
        </p:spPr>
        <p:txBody>
          <a:bodyPr/>
          <a:lstStyle>
            <a:lvl1pPr>
              <a:defRPr sz="9600"/>
            </a:lvl1pPr>
            <a:lvl2pPr>
              <a:defRPr sz="8200"/>
            </a:lvl2pPr>
            <a:lvl3pPr>
              <a:defRPr sz="6900"/>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1" y="24577040"/>
            <a:ext cx="70831710" cy="69519802"/>
          </a:xfrm>
        </p:spPr>
        <p:txBody>
          <a:bodyPr/>
          <a:lstStyle>
            <a:lvl1pPr>
              <a:defRPr sz="9600"/>
            </a:lvl1pPr>
            <a:lvl2pPr>
              <a:defRPr sz="8200"/>
            </a:lvl2pPr>
            <a:lvl3pPr>
              <a:defRPr sz="6900"/>
            </a:lvl3pPr>
            <a:lvl4pPr>
              <a:defRPr sz="6100"/>
            </a:lvl4pPr>
            <a:lvl5pPr>
              <a:defRPr sz="6100"/>
            </a:lvl5pPr>
            <a:lvl6pPr>
              <a:defRPr sz="6100"/>
            </a:lvl6pPr>
            <a:lvl7pPr>
              <a:defRPr sz="6100"/>
            </a:lvl7pPr>
            <a:lvl8pPr>
              <a:defRPr sz="6100"/>
            </a:lvl8pPr>
            <a:lvl9pPr>
              <a:defRPr sz="6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0ED700-26C8-DA48-8DB2-C9D1A9FFD0D6}"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2"/>
            <a:ext cx="29626560" cy="3657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4912362"/>
            <a:ext cx="14544676" cy="2047238"/>
          </a:xfrm>
        </p:spPr>
        <p:txBody>
          <a:bodyPr anchor="b"/>
          <a:lstStyle>
            <a:lvl1pPr marL="0" indent="0">
              <a:buNone/>
              <a:defRPr sz="8200" b="1"/>
            </a:lvl1pPr>
            <a:lvl2pPr marL="1567464" indent="0">
              <a:buNone/>
              <a:defRPr sz="6900" b="1"/>
            </a:lvl2pPr>
            <a:lvl3pPr marL="3134929" indent="0">
              <a:buNone/>
              <a:defRPr sz="6100" b="1"/>
            </a:lvl3pPr>
            <a:lvl4pPr marL="4702394" indent="0">
              <a:buNone/>
              <a:defRPr sz="5500" b="1"/>
            </a:lvl4pPr>
            <a:lvl5pPr marL="6269858" indent="0">
              <a:buNone/>
              <a:defRPr sz="5500" b="1"/>
            </a:lvl5pPr>
            <a:lvl6pPr marL="7837323" indent="0">
              <a:buNone/>
              <a:defRPr sz="5500" b="1"/>
            </a:lvl6pPr>
            <a:lvl7pPr marL="9404787" indent="0">
              <a:buNone/>
              <a:defRPr sz="5500" b="1"/>
            </a:lvl7pPr>
            <a:lvl8pPr marL="10972251" indent="0">
              <a:buNone/>
              <a:defRPr sz="5500" b="1"/>
            </a:lvl8pPr>
            <a:lvl9pPr marL="12539716" indent="0">
              <a:buNone/>
              <a:defRPr sz="5500" b="1"/>
            </a:lvl9pPr>
          </a:lstStyle>
          <a:p>
            <a:pPr lvl="0"/>
            <a:r>
              <a:rPr lang="en-US"/>
              <a:t>Click to edit Master text styles</a:t>
            </a:r>
          </a:p>
        </p:txBody>
      </p:sp>
      <p:sp>
        <p:nvSpPr>
          <p:cNvPr id="4" name="Content Placeholder 3"/>
          <p:cNvSpPr>
            <a:spLocks noGrp="1"/>
          </p:cNvSpPr>
          <p:nvPr>
            <p:ph sz="half" idx="2"/>
          </p:nvPr>
        </p:nvSpPr>
        <p:spPr>
          <a:xfrm>
            <a:off x="1645920" y="6959600"/>
            <a:ext cx="14544676" cy="12644122"/>
          </a:xfrm>
        </p:spPr>
        <p:txBody>
          <a:bodyPr/>
          <a:lstStyle>
            <a:lvl1pPr>
              <a:defRPr sz="8200"/>
            </a:lvl1pPr>
            <a:lvl2pPr>
              <a:defRPr sz="6900"/>
            </a:lvl2pPr>
            <a:lvl3pPr>
              <a:defRPr sz="61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1" y="4912362"/>
            <a:ext cx="14550390" cy="2047238"/>
          </a:xfrm>
        </p:spPr>
        <p:txBody>
          <a:bodyPr anchor="b"/>
          <a:lstStyle>
            <a:lvl1pPr marL="0" indent="0">
              <a:buNone/>
              <a:defRPr sz="8200" b="1"/>
            </a:lvl1pPr>
            <a:lvl2pPr marL="1567464" indent="0">
              <a:buNone/>
              <a:defRPr sz="6900" b="1"/>
            </a:lvl2pPr>
            <a:lvl3pPr marL="3134929" indent="0">
              <a:buNone/>
              <a:defRPr sz="6100" b="1"/>
            </a:lvl3pPr>
            <a:lvl4pPr marL="4702394" indent="0">
              <a:buNone/>
              <a:defRPr sz="5500" b="1"/>
            </a:lvl4pPr>
            <a:lvl5pPr marL="6269858" indent="0">
              <a:buNone/>
              <a:defRPr sz="5500" b="1"/>
            </a:lvl5pPr>
            <a:lvl6pPr marL="7837323" indent="0">
              <a:buNone/>
              <a:defRPr sz="5500" b="1"/>
            </a:lvl6pPr>
            <a:lvl7pPr marL="9404787" indent="0">
              <a:buNone/>
              <a:defRPr sz="5500" b="1"/>
            </a:lvl7pPr>
            <a:lvl8pPr marL="10972251" indent="0">
              <a:buNone/>
              <a:defRPr sz="5500" b="1"/>
            </a:lvl8pPr>
            <a:lvl9pPr marL="12539716" indent="0">
              <a:buNone/>
              <a:defRPr sz="5500" b="1"/>
            </a:lvl9pPr>
          </a:lstStyle>
          <a:p>
            <a:pPr lvl="0"/>
            <a:r>
              <a:rPr lang="en-US"/>
              <a:t>Click to edit Master text styles</a:t>
            </a:r>
          </a:p>
        </p:txBody>
      </p:sp>
      <p:sp>
        <p:nvSpPr>
          <p:cNvPr id="6" name="Content Placeholder 5"/>
          <p:cNvSpPr>
            <a:spLocks noGrp="1"/>
          </p:cNvSpPr>
          <p:nvPr>
            <p:ph sz="quarter" idx="4"/>
          </p:nvPr>
        </p:nvSpPr>
        <p:spPr>
          <a:xfrm>
            <a:off x="16722091" y="6959600"/>
            <a:ext cx="14550390" cy="12644122"/>
          </a:xfrm>
        </p:spPr>
        <p:txBody>
          <a:bodyPr/>
          <a:lstStyle>
            <a:lvl1pPr>
              <a:defRPr sz="8200"/>
            </a:lvl1pPr>
            <a:lvl2pPr>
              <a:defRPr sz="6900"/>
            </a:lvl2pPr>
            <a:lvl3pPr>
              <a:defRPr sz="6100"/>
            </a:lvl3pPr>
            <a:lvl4pPr>
              <a:defRPr sz="5500"/>
            </a:lvl4pPr>
            <a:lvl5pPr>
              <a:defRPr sz="5500"/>
            </a:lvl5pPr>
            <a:lvl6pPr>
              <a:defRPr sz="5500"/>
            </a:lvl6pPr>
            <a:lvl7pPr>
              <a:defRPr sz="5500"/>
            </a:lvl7pPr>
            <a:lvl8pPr>
              <a:defRPr sz="5500"/>
            </a:lvl8pPr>
            <a:lvl9pPr>
              <a:defRPr sz="5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ED700-26C8-DA48-8DB2-C9D1A9FFD0D6}" type="datetimeFigureOut">
              <a:rPr lang="en-US" smtClean="0"/>
              <a:pPr/>
              <a:t>4/16/2022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0ED700-26C8-DA48-8DB2-C9D1A9FFD0D6}" type="datetimeFigureOut">
              <a:rPr lang="en-US" smtClean="0"/>
              <a:pPr/>
              <a:t>4/16/2022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ED700-26C8-DA48-8DB2-C9D1A9FFD0D6}" type="datetimeFigureOut">
              <a:rPr lang="en-US" smtClean="0"/>
              <a:pPr/>
              <a:t>4/16/2022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3" y="873760"/>
            <a:ext cx="10829926" cy="3718560"/>
          </a:xfrm>
        </p:spPr>
        <p:txBody>
          <a:bodyPr anchor="b"/>
          <a:lstStyle>
            <a:lvl1pPr algn="l">
              <a:defRPr sz="6900" b="1"/>
            </a:lvl1pPr>
          </a:lstStyle>
          <a:p>
            <a:r>
              <a:rPr lang="en-US"/>
              <a:t>Click to edit Master title style</a:t>
            </a:r>
          </a:p>
        </p:txBody>
      </p:sp>
      <p:sp>
        <p:nvSpPr>
          <p:cNvPr id="3" name="Content Placeholder 2"/>
          <p:cNvSpPr>
            <a:spLocks noGrp="1"/>
          </p:cNvSpPr>
          <p:nvPr>
            <p:ph idx="1"/>
          </p:nvPr>
        </p:nvSpPr>
        <p:spPr>
          <a:xfrm>
            <a:off x="12870180" y="873762"/>
            <a:ext cx="18402300" cy="18729961"/>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3" y="4592322"/>
            <a:ext cx="10829926" cy="15011401"/>
          </a:xfrm>
        </p:spPr>
        <p:txBody>
          <a:bodyPr/>
          <a:lstStyle>
            <a:lvl1pPr marL="0" indent="0">
              <a:buNone/>
              <a:defRPr sz="4800"/>
            </a:lvl1pPr>
            <a:lvl2pPr marL="1567464" indent="0">
              <a:buNone/>
              <a:defRPr sz="4100"/>
            </a:lvl2pPr>
            <a:lvl3pPr marL="3134929" indent="0">
              <a:buNone/>
              <a:defRPr sz="3400"/>
            </a:lvl3pPr>
            <a:lvl4pPr marL="4702394" indent="0">
              <a:buNone/>
              <a:defRPr sz="3100"/>
            </a:lvl4pPr>
            <a:lvl5pPr marL="6269858" indent="0">
              <a:buNone/>
              <a:defRPr sz="3100"/>
            </a:lvl5pPr>
            <a:lvl6pPr marL="7837323" indent="0">
              <a:buNone/>
              <a:defRPr sz="3100"/>
            </a:lvl6pPr>
            <a:lvl7pPr marL="9404787" indent="0">
              <a:buNone/>
              <a:defRPr sz="3100"/>
            </a:lvl7pPr>
            <a:lvl8pPr marL="10972251" indent="0">
              <a:buNone/>
              <a:defRPr sz="3100"/>
            </a:lvl8pPr>
            <a:lvl9pPr marL="12539716"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6" y="15361920"/>
            <a:ext cx="19751040" cy="1813561"/>
          </a:xfrm>
        </p:spPr>
        <p:txBody>
          <a:bodyPr anchor="b"/>
          <a:lstStyle>
            <a:lvl1pPr algn="l">
              <a:defRPr sz="6900" b="1"/>
            </a:lvl1pPr>
          </a:lstStyle>
          <a:p>
            <a:r>
              <a:rPr lang="en-US"/>
              <a:t>Click to edit Master title style</a:t>
            </a:r>
          </a:p>
        </p:txBody>
      </p:sp>
      <p:sp>
        <p:nvSpPr>
          <p:cNvPr id="3" name="Picture Placeholder 2"/>
          <p:cNvSpPr>
            <a:spLocks noGrp="1"/>
          </p:cNvSpPr>
          <p:nvPr>
            <p:ph type="pic" idx="1"/>
          </p:nvPr>
        </p:nvSpPr>
        <p:spPr>
          <a:xfrm>
            <a:off x="6452236" y="1960880"/>
            <a:ext cx="19751040" cy="13167360"/>
          </a:xfrm>
        </p:spPr>
        <p:txBody>
          <a:bodyPr/>
          <a:lstStyle>
            <a:lvl1pPr marL="0" indent="0">
              <a:buNone/>
              <a:defRPr sz="11000"/>
            </a:lvl1pPr>
            <a:lvl2pPr marL="1567464" indent="0">
              <a:buNone/>
              <a:defRPr sz="9600"/>
            </a:lvl2pPr>
            <a:lvl3pPr marL="3134929" indent="0">
              <a:buNone/>
              <a:defRPr sz="8200"/>
            </a:lvl3pPr>
            <a:lvl4pPr marL="4702394" indent="0">
              <a:buNone/>
              <a:defRPr sz="6900"/>
            </a:lvl4pPr>
            <a:lvl5pPr marL="6269858" indent="0">
              <a:buNone/>
              <a:defRPr sz="6900"/>
            </a:lvl5pPr>
            <a:lvl6pPr marL="7837323" indent="0">
              <a:buNone/>
              <a:defRPr sz="6900"/>
            </a:lvl6pPr>
            <a:lvl7pPr marL="9404787" indent="0">
              <a:buNone/>
              <a:defRPr sz="6900"/>
            </a:lvl7pPr>
            <a:lvl8pPr marL="10972251" indent="0">
              <a:buNone/>
              <a:defRPr sz="6900"/>
            </a:lvl8pPr>
            <a:lvl9pPr marL="12539716" indent="0">
              <a:buNone/>
              <a:defRPr sz="6900"/>
            </a:lvl9pPr>
          </a:lstStyle>
          <a:p>
            <a:endParaRPr lang="en-US"/>
          </a:p>
        </p:txBody>
      </p:sp>
      <p:sp>
        <p:nvSpPr>
          <p:cNvPr id="4" name="Text Placeholder 3"/>
          <p:cNvSpPr>
            <a:spLocks noGrp="1"/>
          </p:cNvSpPr>
          <p:nvPr>
            <p:ph type="body" sz="half" idx="2"/>
          </p:nvPr>
        </p:nvSpPr>
        <p:spPr>
          <a:xfrm>
            <a:off x="6452236" y="17175481"/>
            <a:ext cx="19751040" cy="2575559"/>
          </a:xfrm>
        </p:spPr>
        <p:txBody>
          <a:bodyPr/>
          <a:lstStyle>
            <a:lvl1pPr marL="0" indent="0">
              <a:buNone/>
              <a:defRPr sz="4800"/>
            </a:lvl1pPr>
            <a:lvl2pPr marL="1567464" indent="0">
              <a:buNone/>
              <a:defRPr sz="4100"/>
            </a:lvl2pPr>
            <a:lvl3pPr marL="3134929" indent="0">
              <a:buNone/>
              <a:defRPr sz="3400"/>
            </a:lvl3pPr>
            <a:lvl4pPr marL="4702394" indent="0">
              <a:buNone/>
              <a:defRPr sz="3100"/>
            </a:lvl4pPr>
            <a:lvl5pPr marL="6269858" indent="0">
              <a:buNone/>
              <a:defRPr sz="3100"/>
            </a:lvl5pPr>
            <a:lvl6pPr marL="7837323" indent="0">
              <a:buNone/>
              <a:defRPr sz="3100"/>
            </a:lvl6pPr>
            <a:lvl7pPr marL="9404787" indent="0">
              <a:buNone/>
              <a:defRPr sz="3100"/>
            </a:lvl7pPr>
            <a:lvl8pPr marL="10972251" indent="0">
              <a:buNone/>
              <a:defRPr sz="3100"/>
            </a:lvl8pPr>
            <a:lvl9pPr marL="12539716" indent="0">
              <a:buNone/>
              <a:defRPr sz="3100"/>
            </a:lvl9pPr>
          </a:lstStyle>
          <a:p>
            <a:pPr lvl="0"/>
            <a:r>
              <a:rPr lang="en-US"/>
              <a:t>Click to edit Master text styles</a:t>
            </a:r>
          </a:p>
        </p:txBody>
      </p:sp>
      <p:sp>
        <p:nvSpPr>
          <p:cNvPr id="5" name="Date Placeholder 4"/>
          <p:cNvSpPr>
            <a:spLocks noGrp="1"/>
          </p:cNvSpPr>
          <p:nvPr>
            <p:ph type="dt" sz="half" idx="10"/>
          </p:nvPr>
        </p:nvSpPr>
        <p:spPr/>
        <p:txBody>
          <a:bodyPr/>
          <a:lstStyle/>
          <a:p>
            <a:fld id="{830ED700-26C8-DA48-8DB2-C9D1A9FFD0D6}" type="datetimeFigureOut">
              <a:rPr lang="en-US" smtClean="0"/>
              <a:pPr/>
              <a:t>4/16/2022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EEFA05-80C4-D846-9DFF-2703942645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493" tIns="156746" rIns="313493" bIns="156746" rtlCol="0" anchor="ctr">
            <a:normAutofit/>
          </a:bodyPr>
          <a:lstStyle/>
          <a:p>
            <a:r>
              <a:rPr lang="en-US"/>
              <a:t>Click to edit Master title style</a:t>
            </a:r>
          </a:p>
        </p:txBody>
      </p:sp>
      <p:sp>
        <p:nvSpPr>
          <p:cNvPr id="3" name="Text Placeholder 2"/>
          <p:cNvSpPr>
            <a:spLocks noGrp="1"/>
          </p:cNvSpPr>
          <p:nvPr>
            <p:ph type="body" idx="1"/>
          </p:nvPr>
        </p:nvSpPr>
        <p:spPr>
          <a:xfrm>
            <a:off x="1645920" y="5120642"/>
            <a:ext cx="29626560" cy="14483081"/>
          </a:xfrm>
          <a:prstGeom prst="rect">
            <a:avLst/>
          </a:prstGeom>
        </p:spPr>
        <p:txBody>
          <a:bodyPr vert="horz" lIns="313493" tIns="156746" rIns="313493" bIns="1567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20340323"/>
            <a:ext cx="7680960" cy="1168400"/>
          </a:xfrm>
          <a:prstGeom prst="rect">
            <a:avLst/>
          </a:prstGeom>
        </p:spPr>
        <p:txBody>
          <a:bodyPr vert="horz" lIns="313493" tIns="156746" rIns="313493" bIns="156746" rtlCol="0" anchor="ctr"/>
          <a:lstStyle>
            <a:lvl1pPr algn="l">
              <a:defRPr sz="4100">
                <a:solidFill>
                  <a:schemeClr val="tx1">
                    <a:tint val="75000"/>
                  </a:schemeClr>
                </a:solidFill>
              </a:defRPr>
            </a:lvl1pPr>
          </a:lstStyle>
          <a:p>
            <a:fld id="{830ED700-26C8-DA48-8DB2-C9D1A9FFD0D6}" type="datetimeFigureOut">
              <a:rPr lang="en-US" smtClean="0"/>
              <a:pPr/>
              <a:t>4/16/2022</a:t>
            </a:fld>
            <a:endParaRPr lang="en-US"/>
          </a:p>
        </p:txBody>
      </p:sp>
      <p:sp>
        <p:nvSpPr>
          <p:cNvPr id="5" name="Footer Placeholder 4"/>
          <p:cNvSpPr>
            <a:spLocks noGrp="1"/>
          </p:cNvSpPr>
          <p:nvPr>
            <p:ph type="ftr" sz="quarter" idx="3"/>
          </p:nvPr>
        </p:nvSpPr>
        <p:spPr>
          <a:xfrm>
            <a:off x="11247120" y="20340323"/>
            <a:ext cx="10424160" cy="1168400"/>
          </a:xfrm>
          <a:prstGeom prst="rect">
            <a:avLst/>
          </a:prstGeom>
        </p:spPr>
        <p:txBody>
          <a:bodyPr vert="horz" lIns="313493" tIns="156746" rIns="313493" bIns="156746" rtlCol="0" anchor="ctr"/>
          <a:lstStyle>
            <a:lvl1pPr algn="ctr">
              <a:defRPr sz="4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0340323"/>
            <a:ext cx="7680960" cy="1168400"/>
          </a:xfrm>
          <a:prstGeom prst="rect">
            <a:avLst/>
          </a:prstGeom>
        </p:spPr>
        <p:txBody>
          <a:bodyPr vert="horz" lIns="313493" tIns="156746" rIns="313493" bIns="156746" rtlCol="0" anchor="ctr"/>
          <a:lstStyle>
            <a:lvl1pPr algn="r">
              <a:defRPr sz="4100">
                <a:solidFill>
                  <a:schemeClr val="tx1">
                    <a:tint val="75000"/>
                  </a:schemeClr>
                </a:solidFill>
              </a:defRPr>
            </a:lvl1pPr>
          </a:lstStyle>
          <a:p>
            <a:fld id="{F1EEFA05-80C4-D846-9DFF-2703942645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7464" rtl="0" eaLnBrk="1" latinLnBrk="0" hangingPunct="1">
        <a:spcBef>
          <a:spcPct val="0"/>
        </a:spcBef>
        <a:buNone/>
        <a:defRPr sz="15100" kern="1200">
          <a:solidFill>
            <a:schemeClr val="tx1"/>
          </a:solidFill>
          <a:latin typeface="+mj-lt"/>
          <a:ea typeface="+mj-ea"/>
          <a:cs typeface="+mj-cs"/>
        </a:defRPr>
      </a:lvl1pPr>
    </p:titleStyle>
    <p:bodyStyle>
      <a:lvl1pPr marL="1175598" indent="-1175598" algn="l" defTabSz="1567464" rtl="0" eaLnBrk="1" latinLnBrk="0" hangingPunct="1">
        <a:spcBef>
          <a:spcPct val="20000"/>
        </a:spcBef>
        <a:buFont typeface="Arial"/>
        <a:buChar char="•"/>
        <a:defRPr sz="11000" kern="1200">
          <a:solidFill>
            <a:schemeClr val="tx1"/>
          </a:solidFill>
          <a:latin typeface="+mn-lt"/>
          <a:ea typeface="+mn-ea"/>
          <a:cs typeface="+mn-cs"/>
        </a:defRPr>
      </a:lvl1pPr>
      <a:lvl2pPr marL="2547130" indent="-979665" algn="l" defTabSz="1567464" rtl="0" eaLnBrk="1" latinLnBrk="0" hangingPunct="1">
        <a:spcBef>
          <a:spcPct val="20000"/>
        </a:spcBef>
        <a:buFont typeface="Arial"/>
        <a:buChar char="–"/>
        <a:defRPr sz="9600" kern="1200">
          <a:solidFill>
            <a:schemeClr val="tx1"/>
          </a:solidFill>
          <a:latin typeface="+mn-lt"/>
          <a:ea typeface="+mn-ea"/>
          <a:cs typeface="+mn-cs"/>
        </a:defRPr>
      </a:lvl2pPr>
      <a:lvl3pPr marL="3918661" indent="-783733" algn="l" defTabSz="1567464" rtl="0" eaLnBrk="1" latinLnBrk="0" hangingPunct="1">
        <a:spcBef>
          <a:spcPct val="20000"/>
        </a:spcBef>
        <a:buFont typeface="Arial"/>
        <a:buChar char="•"/>
        <a:defRPr sz="8200" kern="1200">
          <a:solidFill>
            <a:schemeClr val="tx1"/>
          </a:solidFill>
          <a:latin typeface="+mn-lt"/>
          <a:ea typeface="+mn-ea"/>
          <a:cs typeface="+mn-cs"/>
        </a:defRPr>
      </a:lvl3pPr>
      <a:lvl4pPr marL="5486126" indent="-783733" algn="l" defTabSz="1567464" rtl="0" eaLnBrk="1" latinLnBrk="0" hangingPunct="1">
        <a:spcBef>
          <a:spcPct val="20000"/>
        </a:spcBef>
        <a:buFont typeface="Arial"/>
        <a:buChar char="–"/>
        <a:defRPr sz="6900" kern="1200">
          <a:solidFill>
            <a:schemeClr val="tx1"/>
          </a:solidFill>
          <a:latin typeface="+mn-lt"/>
          <a:ea typeface="+mn-ea"/>
          <a:cs typeface="+mn-cs"/>
        </a:defRPr>
      </a:lvl4pPr>
      <a:lvl5pPr marL="7053590" indent="-783733" algn="l" defTabSz="1567464" rtl="0" eaLnBrk="1" latinLnBrk="0" hangingPunct="1">
        <a:spcBef>
          <a:spcPct val="20000"/>
        </a:spcBef>
        <a:buFont typeface="Arial"/>
        <a:buChar char="»"/>
        <a:defRPr sz="6900" kern="1200">
          <a:solidFill>
            <a:schemeClr val="tx1"/>
          </a:solidFill>
          <a:latin typeface="+mn-lt"/>
          <a:ea typeface="+mn-ea"/>
          <a:cs typeface="+mn-cs"/>
        </a:defRPr>
      </a:lvl5pPr>
      <a:lvl6pPr marL="8621054" indent="-783733" algn="l" defTabSz="1567464" rtl="0" eaLnBrk="1" latinLnBrk="0" hangingPunct="1">
        <a:spcBef>
          <a:spcPct val="20000"/>
        </a:spcBef>
        <a:buFont typeface="Arial"/>
        <a:buChar char="•"/>
        <a:defRPr sz="6900" kern="1200">
          <a:solidFill>
            <a:schemeClr val="tx1"/>
          </a:solidFill>
          <a:latin typeface="+mn-lt"/>
          <a:ea typeface="+mn-ea"/>
          <a:cs typeface="+mn-cs"/>
        </a:defRPr>
      </a:lvl6pPr>
      <a:lvl7pPr marL="10188519" indent="-783733" algn="l" defTabSz="1567464" rtl="0" eaLnBrk="1" latinLnBrk="0" hangingPunct="1">
        <a:spcBef>
          <a:spcPct val="20000"/>
        </a:spcBef>
        <a:buFont typeface="Arial"/>
        <a:buChar char="•"/>
        <a:defRPr sz="6900" kern="1200">
          <a:solidFill>
            <a:schemeClr val="tx1"/>
          </a:solidFill>
          <a:latin typeface="+mn-lt"/>
          <a:ea typeface="+mn-ea"/>
          <a:cs typeface="+mn-cs"/>
        </a:defRPr>
      </a:lvl7pPr>
      <a:lvl8pPr marL="11755984" indent="-783733" algn="l" defTabSz="1567464" rtl="0" eaLnBrk="1" latinLnBrk="0" hangingPunct="1">
        <a:spcBef>
          <a:spcPct val="20000"/>
        </a:spcBef>
        <a:buFont typeface="Arial"/>
        <a:buChar char="•"/>
        <a:defRPr sz="6900" kern="1200">
          <a:solidFill>
            <a:schemeClr val="tx1"/>
          </a:solidFill>
          <a:latin typeface="+mn-lt"/>
          <a:ea typeface="+mn-ea"/>
          <a:cs typeface="+mn-cs"/>
        </a:defRPr>
      </a:lvl8pPr>
      <a:lvl9pPr marL="13323448" indent="-783733" algn="l" defTabSz="1567464"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464" rtl="0" eaLnBrk="1" latinLnBrk="0" hangingPunct="1">
        <a:defRPr sz="6100" kern="1200">
          <a:solidFill>
            <a:schemeClr val="tx1"/>
          </a:solidFill>
          <a:latin typeface="+mn-lt"/>
          <a:ea typeface="+mn-ea"/>
          <a:cs typeface="+mn-cs"/>
        </a:defRPr>
      </a:lvl1pPr>
      <a:lvl2pPr marL="1567464" algn="l" defTabSz="1567464" rtl="0" eaLnBrk="1" latinLnBrk="0" hangingPunct="1">
        <a:defRPr sz="6100" kern="1200">
          <a:solidFill>
            <a:schemeClr val="tx1"/>
          </a:solidFill>
          <a:latin typeface="+mn-lt"/>
          <a:ea typeface="+mn-ea"/>
          <a:cs typeface="+mn-cs"/>
        </a:defRPr>
      </a:lvl2pPr>
      <a:lvl3pPr marL="3134929" algn="l" defTabSz="1567464" rtl="0" eaLnBrk="1" latinLnBrk="0" hangingPunct="1">
        <a:defRPr sz="6100" kern="1200">
          <a:solidFill>
            <a:schemeClr val="tx1"/>
          </a:solidFill>
          <a:latin typeface="+mn-lt"/>
          <a:ea typeface="+mn-ea"/>
          <a:cs typeface="+mn-cs"/>
        </a:defRPr>
      </a:lvl3pPr>
      <a:lvl4pPr marL="4702394" algn="l" defTabSz="1567464" rtl="0" eaLnBrk="1" latinLnBrk="0" hangingPunct="1">
        <a:defRPr sz="6100" kern="1200">
          <a:solidFill>
            <a:schemeClr val="tx1"/>
          </a:solidFill>
          <a:latin typeface="+mn-lt"/>
          <a:ea typeface="+mn-ea"/>
          <a:cs typeface="+mn-cs"/>
        </a:defRPr>
      </a:lvl4pPr>
      <a:lvl5pPr marL="6269858" algn="l" defTabSz="1567464" rtl="0" eaLnBrk="1" latinLnBrk="0" hangingPunct="1">
        <a:defRPr sz="6100" kern="1200">
          <a:solidFill>
            <a:schemeClr val="tx1"/>
          </a:solidFill>
          <a:latin typeface="+mn-lt"/>
          <a:ea typeface="+mn-ea"/>
          <a:cs typeface="+mn-cs"/>
        </a:defRPr>
      </a:lvl5pPr>
      <a:lvl6pPr marL="7837323" algn="l" defTabSz="1567464" rtl="0" eaLnBrk="1" latinLnBrk="0" hangingPunct="1">
        <a:defRPr sz="6100" kern="1200">
          <a:solidFill>
            <a:schemeClr val="tx1"/>
          </a:solidFill>
          <a:latin typeface="+mn-lt"/>
          <a:ea typeface="+mn-ea"/>
          <a:cs typeface="+mn-cs"/>
        </a:defRPr>
      </a:lvl6pPr>
      <a:lvl7pPr marL="9404787" algn="l" defTabSz="1567464" rtl="0" eaLnBrk="1" latinLnBrk="0" hangingPunct="1">
        <a:defRPr sz="6100" kern="1200">
          <a:solidFill>
            <a:schemeClr val="tx1"/>
          </a:solidFill>
          <a:latin typeface="+mn-lt"/>
          <a:ea typeface="+mn-ea"/>
          <a:cs typeface="+mn-cs"/>
        </a:defRPr>
      </a:lvl7pPr>
      <a:lvl8pPr marL="10972251" algn="l" defTabSz="1567464" rtl="0" eaLnBrk="1" latinLnBrk="0" hangingPunct="1">
        <a:defRPr sz="6100" kern="1200">
          <a:solidFill>
            <a:schemeClr val="tx1"/>
          </a:solidFill>
          <a:latin typeface="+mn-lt"/>
          <a:ea typeface="+mn-ea"/>
          <a:cs typeface="+mn-cs"/>
        </a:defRPr>
      </a:lvl8pPr>
      <a:lvl9pPr marL="12539716" algn="l" defTabSz="1567464" rtl="0" eaLnBrk="1" latinLnBrk="0" hangingPunct="1">
        <a:defRPr sz="6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268" y="-74115"/>
            <a:ext cx="10874829" cy="21987406"/>
          </a:xfrm>
          <a:prstGeom prst="rect">
            <a:avLst/>
          </a:prstGeom>
          <a:solidFill>
            <a:srgbClr val="1B345D"/>
          </a:solidFill>
          <a:ln>
            <a:noFill/>
          </a:ln>
          <a:effectLst/>
        </p:spPr>
        <p:style>
          <a:lnRef idx="1">
            <a:schemeClr val="accent1"/>
          </a:lnRef>
          <a:fillRef idx="3">
            <a:schemeClr val="accent1"/>
          </a:fillRef>
          <a:effectRef idx="2">
            <a:schemeClr val="accent1"/>
          </a:effectRef>
          <a:fontRef idx="minor">
            <a:schemeClr val="lt1"/>
          </a:fontRef>
        </p:style>
        <p:txBody>
          <a:bodyPr lIns="57150" tIns="28575" rIns="57150" bIns="28575" rtlCol="0" anchor="ctr"/>
          <a:lstStyle/>
          <a:p>
            <a:pPr algn="ctr"/>
            <a:endParaRPr lang="en-US"/>
          </a:p>
        </p:txBody>
      </p:sp>
      <p:sp>
        <p:nvSpPr>
          <p:cNvPr id="35" name="TextBox 34"/>
          <p:cNvSpPr txBox="1"/>
          <p:nvPr/>
        </p:nvSpPr>
        <p:spPr>
          <a:xfrm>
            <a:off x="371618" y="5480030"/>
            <a:ext cx="10025743" cy="8837582"/>
          </a:xfrm>
          <a:prstGeom prst="rect">
            <a:avLst/>
          </a:prstGeom>
          <a:noFill/>
        </p:spPr>
        <p:txBody>
          <a:bodyPr wrap="square" lIns="65311" tIns="32656" rIns="65311" bIns="32656" rtlCol="0">
            <a:spAutoFit/>
          </a:bodyPr>
          <a:lstStyle/>
          <a:p>
            <a:r>
              <a:rPr lang="en-US" sz="3800" dirty="0">
                <a:solidFill>
                  <a:schemeClr val="bg1"/>
                </a:solidFill>
                <a:latin typeface="Helvetica" panose="020B0604020202020204" pitchFamily="34" charset="0"/>
                <a:cs typeface="Helvetica" panose="020B0604020202020204" pitchFamily="34" charset="0"/>
              </a:rPr>
              <a:t>The goal of this project is to create a sense of environmental awareness for those swimming in NJ oceans, specifically 5</a:t>
            </a:r>
            <a:r>
              <a:rPr lang="en-US" sz="3800" baseline="30000" dirty="0">
                <a:solidFill>
                  <a:schemeClr val="bg1"/>
                </a:solidFill>
                <a:latin typeface="Helvetica" panose="020B0604020202020204" pitchFamily="34" charset="0"/>
                <a:cs typeface="Helvetica" panose="020B0604020202020204" pitchFamily="34" charset="0"/>
              </a:rPr>
              <a:t>th</a:t>
            </a:r>
            <a:r>
              <a:rPr lang="en-US" sz="3800" dirty="0">
                <a:solidFill>
                  <a:schemeClr val="bg1"/>
                </a:solidFill>
                <a:latin typeface="Helvetica" panose="020B0604020202020204" pitchFamily="34" charset="0"/>
                <a:cs typeface="Helvetica" panose="020B0604020202020204" pitchFamily="34" charset="0"/>
              </a:rPr>
              <a:t> Ave Bay Front Beach at Seaside Borough, and to find ways to implement change in this community in order to keep those swimming in the water safe. The dangers and health violations can pose as a great threat for individuals at these beaches, so this plan will effectively create solutions for Seaside Borough while explaining some of the causes which can be further prevented in the future. The result of this project along with the possibility of government planning could lead to less beach closures and less bacteria-related cases.</a:t>
            </a:r>
          </a:p>
        </p:txBody>
      </p:sp>
      <p:sp>
        <p:nvSpPr>
          <p:cNvPr id="9" name="TextBox 8"/>
          <p:cNvSpPr txBox="1"/>
          <p:nvPr/>
        </p:nvSpPr>
        <p:spPr>
          <a:xfrm>
            <a:off x="506186" y="249299"/>
            <a:ext cx="10025743" cy="2528162"/>
          </a:xfrm>
          <a:prstGeom prst="rect">
            <a:avLst/>
          </a:prstGeom>
          <a:solidFill>
            <a:srgbClr val="1B345D"/>
          </a:solidFill>
        </p:spPr>
        <p:txBody>
          <a:bodyPr wrap="square" lIns="65311" tIns="32656" rIns="65311" bIns="32656" rtlCol="0">
            <a:spAutoFit/>
          </a:bodyPr>
          <a:lstStyle/>
          <a:p>
            <a:pPr algn="ctr"/>
            <a:r>
              <a:rPr lang="en-US" sz="8000" b="1" dirty="0">
                <a:solidFill>
                  <a:schemeClr val="bg1"/>
                </a:solidFill>
                <a:latin typeface="Helvetica"/>
                <a:cs typeface="Helvetica"/>
              </a:rPr>
              <a:t>Bacteria in Water at Bay Front Beach</a:t>
            </a:r>
            <a:endParaRPr lang="en-US" sz="600" b="1" dirty="0">
              <a:solidFill>
                <a:schemeClr val="bg1"/>
              </a:solidFill>
              <a:latin typeface="Helvetica"/>
              <a:cs typeface="Helvetica"/>
            </a:endParaRPr>
          </a:p>
        </p:txBody>
      </p:sp>
      <p:cxnSp>
        <p:nvCxnSpPr>
          <p:cNvPr id="5" name="Straight Connector 4"/>
          <p:cNvCxnSpPr/>
          <p:nvPr/>
        </p:nvCxnSpPr>
        <p:spPr>
          <a:xfrm>
            <a:off x="48986" y="5080000"/>
            <a:ext cx="10874829"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pic>
        <p:nvPicPr>
          <p:cNvPr id="49" name="Picture 48" descr="RECT LOGO.wh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876" y="3260955"/>
            <a:ext cx="3515824" cy="1227803"/>
          </a:xfrm>
          <a:prstGeom prst="rect">
            <a:avLst/>
          </a:prstGeom>
        </p:spPr>
      </p:pic>
      <p:sp>
        <p:nvSpPr>
          <p:cNvPr id="4" name="TextBox 3"/>
          <p:cNvSpPr txBox="1"/>
          <p:nvPr/>
        </p:nvSpPr>
        <p:spPr>
          <a:xfrm>
            <a:off x="4898572" y="3429755"/>
            <a:ext cx="5292699" cy="2119811"/>
          </a:xfrm>
          <a:prstGeom prst="rect">
            <a:avLst/>
          </a:prstGeom>
          <a:noFill/>
        </p:spPr>
        <p:txBody>
          <a:bodyPr wrap="square" lIns="57150" tIns="28575" rIns="57150" bIns="28575" rtlCol="0">
            <a:spAutoFit/>
          </a:bodyPr>
          <a:lstStyle/>
          <a:p>
            <a:pPr algn="ctr"/>
            <a:r>
              <a:rPr lang="en-US" sz="3200" b="1" dirty="0">
                <a:solidFill>
                  <a:schemeClr val="bg1">
                    <a:lumMod val="85000"/>
                  </a:schemeClr>
                </a:solidFill>
                <a:latin typeface="Helvetica"/>
                <a:cs typeface="Helvetica"/>
              </a:rPr>
              <a:t>BY: Lauren Best, Junior Finance and Marketing Student</a:t>
            </a:r>
          </a:p>
          <a:p>
            <a:endParaRPr lang="en-US" sz="3800" dirty="0"/>
          </a:p>
        </p:txBody>
      </p:sp>
      <p:sp>
        <p:nvSpPr>
          <p:cNvPr id="53" name="Rounded Rectangle 52"/>
          <p:cNvSpPr/>
          <p:nvPr/>
        </p:nvSpPr>
        <p:spPr>
          <a:xfrm>
            <a:off x="11952515" y="327591"/>
            <a:ext cx="8871122"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Cause &amp; Effect</a:t>
            </a:r>
          </a:p>
        </p:txBody>
      </p:sp>
      <p:sp>
        <p:nvSpPr>
          <p:cNvPr id="54" name="TextBox 53"/>
          <p:cNvSpPr txBox="1"/>
          <p:nvPr/>
        </p:nvSpPr>
        <p:spPr>
          <a:xfrm>
            <a:off x="12066815" y="1857895"/>
            <a:ext cx="8756821" cy="7349995"/>
          </a:xfrm>
          <a:prstGeom prst="rect">
            <a:avLst/>
          </a:prstGeom>
          <a:noFill/>
        </p:spPr>
        <p:txBody>
          <a:bodyPr wrap="square" lIns="65311" tIns="32656" rIns="65311" bIns="32656" rtlCol="0">
            <a:spAutoFit/>
          </a:bodyPr>
          <a:lstStyle/>
          <a:p>
            <a:pPr algn="ctr">
              <a:spcBef>
                <a:spcPts val="400"/>
              </a:spcBef>
              <a:spcAft>
                <a:spcPts val="400"/>
              </a:spcAft>
            </a:pPr>
            <a:r>
              <a:rPr lang="en-US" sz="3000" b="1" dirty="0">
                <a:latin typeface="Helvetica" panose="020B0604020202020204" pitchFamily="34" charset="0"/>
                <a:cs typeface="Helvetica" panose="020B0604020202020204" pitchFamily="34" charset="0"/>
              </a:rPr>
              <a:t>Causes:</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Fecal matter excreted in ocean water</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Pollution</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Improper cleaning of beaches</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Rising water temperatures associated with climate change</a:t>
            </a:r>
          </a:p>
          <a:p>
            <a:pPr algn="ctr">
              <a:spcBef>
                <a:spcPts val="400"/>
              </a:spcBef>
              <a:spcAft>
                <a:spcPts val="400"/>
              </a:spcAft>
            </a:pPr>
            <a:r>
              <a:rPr lang="en-US" sz="3000" b="1" dirty="0">
                <a:latin typeface="Helvetica" panose="020B0604020202020204" pitchFamily="34" charset="0"/>
                <a:cs typeface="Helvetica" panose="020B0604020202020204" pitchFamily="34" charset="0"/>
              </a:rPr>
              <a:t>Effects</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Enterococci (type of bacteria) levels were extremely high at 600 Enterococci/100 mL</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12 recent beach closures</a:t>
            </a:r>
          </a:p>
          <a:p>
            <a:pPr marL="457200" indent="-457200">
              <a:spcBef>
                <a:spcPts val="400"/>
              </a:spcBef>
              <a:spcAft>
                <a:spcPts val="400"/>
              </a:spcAft>
              <a:buFont typeface="Arial" panose="020B0604020202020204" pitchFamily="34" charset="0"/>
              <a:buChar char="•"/>
            </a:pPr>
            <a:r>
              <a:rPr lang="en-US" sz="3000" dirty="0">
                <a:latin typeface="Helvetica" panose="020B0604020202020204" pitchFamily="34" charset="0"/>
                <a:cs typeface="Helvetica" panose="020B0604020202020204" pitchFamily="34" charset="0"/>
              </a:rPr>
              <a:t>People experiencing symptoms of nausea, vomiting, diarrhea, abdominal pain, sore throat, cough, runny nose, sneezing, skin rashes, fever, and ear and eye irritation.</a:t>
            </a:r>
          </a:p>
        </p:txBody>
      </p:sp>
      <p:sp>
        <p:nvSpPr>
          <p:cNvPr id="56" name="Rounded Rectangle 55"/>
          <p:cNvSpPr/>
          <p:nvPr/>
        </p:nvSpPr>
        <p:spPr>
          <a:xfrm>
            <a:off x="11952515" y="15854619"/>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sz="5400" b="1" dirty="0">
                <a:solidFill>
                  <a:schemeClr val="tx2"/>
                </a:solidFill>
                <a:latin typeface="Helvetica"/>
                <a:cs typeface="Helvetica"/>
              </a:rPr>
              <a:t>More about the Bacteria</a:t>
            </a:r>
          </a:p>
        </p:txBody>
      </p:sp>
      <p:sp>
        <p:nvSpPr>
          <p:cNvPr id="57" name="TextBox 56"/>
          <p:cNvSpPr txBox="1"/>
          <p:nvPr/>
        </p:nvSpPr>
        <p:spPr>
          <a:xfrm>
            <a:off x="12169161" y="17322176"/>
            <a:ext cx="8654475" cy="5021152"/>
          </a:xfrm>
          <a:prstGeom prst="rect">
            <a:avLst/>
          </a:prstGeom>
          <a:noFill/>
        </p:spPr>
        <p:txBody>
          <a:bodyPr wrap="square" lIns="65311" tIns="32656" rIns="65311" bIns="32656" rtlCol="0">
            <a:spAutoFit/>
          </a:bodyPr>
          <a:lstStyle/>
          <a:p>
            <a:pPr marL="457200" indent="-457200">
              <a:buFont typeface="Arial" panose="020B0604020202020204" pitchFamily="34" charset="0"/>
              <a:buChar char="•"/>
            </a:pPr>
            <a:r>
              <a:rPr lang="en-US" sz="3200" dirty="0">
                <a:latin typeface="Helvetica"/>
                <a:cs typeface="Helvetica"/>
              </a:rPr>
              <a:t>Accepted level of Enterococci is 104 Enterococci/100 mL</a:t>
            </a:r>
          </a:p>
          <a:p>
            <a:pPr marL="457200" indent="-457200">
              <a:buFont typeface="Arial" panose="020B0604020202020204" pitchFamily="34" charset="0"/>
              <a:buChar char="•"/>
            </a:pPr>
            <a:r>
              <a:rPr lang="en-US" sz="3200" dirty="0">
                <a:latin typeface="Helvetica"/>
                <a:cs typeface="Helvetica"/>
              </a:rPr>
              <a:t>Usually found in human intestines and the female genital tract</a:t>
            </a:r>
          </a:p>
          <a:p>
            <a:pPr marL="457200" indent="-457200">
              <a:buFont typeface="Arial" panose="020B0604020202020204" pitchFamily="34" charset="0"/>
              <a:buChar char="•"/>
            </a:pPr>
            <a:r>
              <a:rPr lang="en-US" sz="3200" dirty="0">
                <a:latin typeface="Helvetica"/>
                <a:cs typeface="Helvetica"/>
              </a:rPr>
              <a:t>Caused 54,500 infections and 5,400 deaths in 2017</a:t>
            </a:r>
          </a:p>
          <a:p>
            <a:pPr marL="457200" indent="-457200">
              <a:buFont typeface="Arial" panose="020B0604020202020204" pitchFamily="34" charset="0"/>
              <a:buChar char="•"/>
            </a:pPr>
            <a:r>
              <a:rPr lang="en-US" sz="3200" dirty="0">
                <a:latin typeface="Helvetica"/>
                <a:cs typeface="Helvetica"/>
              </a:rPr>
              <a:t>Can spread from contact with contaminated surfaces</a:t>
            </a:r>
          </a:p>
          <a:p>
            <a:pPr marL="457200" indent="-457200">
              <a:buFont typeface="Arial" panose="020B0604020202020204" pitchFamily="34" charset="0"/>
              <a:buChar char="•"/>
            </a:pPr>
            <a:r>
              <a:rPr lang="en-US" sz="3200" dirty="0">
                <a:latin typeface="Helvetica"/>
                <a:cs typeface="Helvetica"/>
              </a:rPr>
              <a:t>Not spread through the air</a:t>
            </a:r>
            <a:br>
              <a:rPr lang="en-US" sz="3400" dirty="0">
                <a:latin typeface="Helvetica"/>
                <a:cs typeface="Helvetica"/>
              </a:rPr>
            </a:br>
            <a:endParaRPr lang="en-US" sz="3400" dirty="0">
              <a:latin typeface="Helvetica"/>
              <a:cs typeface="Helvetica"/>
            </a:endParaRPr>
          </a:p>
        </p:txBody>
      </p:sp>
      <p:sp>
        <p:nvSpPr>
          <p:cNvPr id="59" name="Rounded Rectangle 58"/>
          <p:cNvSpPr/>
          <p:nvPr/>
        </p:nvSpPr>
        <p:spPr>
          <a:xfrm>
            <a:off x="22881038" y="327591"/>
            <a:ext cx="8871122"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b="1" dirty="0">
                <a:solidFill>
                  <a:schemeClr val="tx2"/>
                </a:solidFill>
                <a:latin typeface="Helvetica"/>
                <a:cs typeface="Helvetica"/>
              </a:rPr>
              <a:t>Possible Solutions</a:t>
            </a:r>
          </a:p>
        </p:txBody>
      </p:sp>
      <p:sp>
        <p:nvSpPr>
          <p:cNvPr id="60" name="TextBox 59"/>
          <p:cNvSpPr txBox="1"/>
          <p:nvPr/>
        </p:nvSpPr>
        <p:spPr>
          <a:xfrm>
            <a:off x="22995338" y="2364687"/>
            <a:ext cx="8756821" cy="8375917"/>
          </a:xfrm>
          <a:prstGeom prst="rect">
            <a:avLst/>
          </a:prstGeom>
          <a:noFill/>
        </p:spPr>
        <p:txBody>
          <a:bodyPr wrap="square" lIns="65311" tIns="32656" rIns="65311" bIns="32656" rtlCol="0">
            <a:spAutoFit/>
          </a:bodyPr>
          <a:lstStyle/>
          <a:p>
            <a:pPr marL="457200" indent="-457200">
              <a:spcBef>
                <a:spcPts val="400"/>
              </a:spcBef>
              <a:spcAft>
                <a:spcPts val="400"/>
              </a:spcAft>
              <a:buFont typeface="Arial" panose="020B0604020202020204" pitchFamily="34" charset="0"/>
              <a:buChar char="•"/>
            </a:pPr>
            <a:r>
              <a:rPr lang="en-US" sz="3000" dirty="0">
                <a:latin typeface="Helvetica"/>
                <a:cs typeface="Helvetica"/>
              </a:rPr>
              <a:t>Testing increased to twice a day (one during the day and one at night) so see the levels of bacteria as the temperature changes Address concerns to local government officials to stoplight the issues of the water on this beach</a:t>
            </a:r>
          </a:p>
          <a:p>
            <a:pPr marL="457200" indent="-457200">
              <a:spcBef>
                <a:spcPts val="400"/>
              </a:spcBef>
              <a:spcAft>
                <a:spcPts val="400"/>
              </a:spcAft>
              <a:buFont typeface="Arial" panose="020B0604020202020204" pitchFamily="34" charset="0"/>
              <a:buChar char="•"/>
            </a:pPr>
            <a:r>
              <a:rPr lang="en-US" sz="3000" dirty="0">
                <a:latin typeface="Helvetica"/>
                <a:cs typeface="Helvetica"/>
              </a:rPr>
              <a:t>Advocate for the government to give more money to helping the environment, specifically the NJ coast</a:t>
            </a:r>
          </a:p>
          <a:p>
            <a:pPr marL="457200" indent="-457200">
              <a:spcBef>
                <a:spcPts val="400"/>
              </a:spcBef>
              <a:spcAft>
                <a:spcPts val="400"/>
              </a:spcAft>
              <a:buFont typeface="Arial" panose="020B0604020202020204" pitchFamily="34" charset="0"/>
              <a:buChar char="•"/>
            </a:pPr>
            <a:r>
              <a:rPr lang="en-US" sz="3000" dirty="0">
                <a:latin typeface="Helvetica"/>
                <a:cs typeface="Helvetica"/>
              </a:rPr>
              <a:t>Help stop pollution at the beach by organizing a community cleanup from 8:00 a.m. to 10:00 a.m. every Sunday morning</a:t>
            </a:r>
          </a:p>
          <a:p>
            <a:pPr marL="457200" indent="-457200">
              <a:spcBef>
                <a:spcPts val="400"/>
              </a:spcBef>
              <a:spcAft>
                <a:spcPts val="400"/>
              </a:spcAft>
              <a:buFont typeface="Arial" panose="020B0604020202020204" pitchFamily="34" charset="0"/>
              <a:buChar char="•"/>
            </a:pPr>
            <a:r>
              <a:rPr lang="en-US" sz="3000" dirty="0">
                <a:latin typeface="Helvetica"/>
                <a:cs typeface="Helvetica"/>
              </a:rPr>
              <a:t>Continue monitoring temperature of the water to see how climate change plays a role in this situation at Seaside Borough – advice from a professional</a:t>
            </a:r>
          </a:p>
          <a:p>
            <a:pPr marL="457200" indent="-457200">
              <a:spcBef>
                <a:spcPts val="400"/>
              </a:spcBef>
              <a:spcAft>
                <a:spcPts val="400"/>
              </a:spcAft>
              <a:buFont typeface="Arial" panose="020B0604020202020204" pitchFamily="34" charset="0"/>
              <a:buChar char="•"/>
            </a:pPr>
            <a:endParaRPr lang="en-US" sz="3000" dirty="0">
              <a:latin typeface="Helvetica"/>
              <a:cs typeface="Helvetica"/>
            </a:endParaRPr>
          </a:p>
          <a:p>
            <a:pPr marL="457200" indent="-457200">
              <a:buFont typeface="Arial" panose="020B0604020202020204" pitchFamily="34" charset="0"/>
              <a:buChar char="•"/>
            </a:pPr>
            <a:endParaRPr lang="en-US" sz="3000" dirty="0">
              <a:latin typeface="Helvetica"/>
              <a:cs typeface="Helvetica"/>
            </a:endParaRPr>
          </a:p>
        </p:txBody>
      </p:sp>
      <p:sp>
        <p:nvSpPr>
          <p:cNvPr id="62" name="Rounded Rectangle 61"/>
          <p:cNvSpPr/>
          <p:nvPr/>
        </p:nvSpPr>
        <p:spPr>
          <a:xfrm>
            <a:off x="22881038" y="15854619"/>
            <a:ext cx="8871121" cy="1128889"/>
          </a:xfrm>
          <a:prstGeom prst="roundRect">
            <a:avLst/>
          </a:prstGeom>
          <a:solidFill>
            <a:schemeClr val="bg1">
              <a:lumMod val="65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lIns="65311" tIns="32656" rIns="65311" bIns="32656" rtlCol="0" anchor="ctr"/>
          <a:lstStyle/>
          <a:p>
            <a:pPr algn="ctr"/>
            <a:r>
              <a:rPr lang="en-US" sz="5400" b="1" dirty="0">
                <a:solidFill>
                  <a:schemeClr val="tx2"/>
                </a:solidFill>
                <a:latin typeface="Helvetica"/>
                <a:cs typeface="Helvetica"/>
              </a:rPr>
              <a:t>Other NJ Beach Closures</a:t>
            </a:r>
          </a:p>
        </p:txBody>
      </p:sp>
      <p:sp>
        <p:nvSpPr>
          <p:cNvPr id="64" name="TextBox 63"/>
          <p:cNvSpPr txBox="1"/>
          <p:nvPr/>
        </p:nvSpPr>
        <p:spPr>
          <a:xfrm>
            <a:off x="22995614" y="17231443"/>
            <a:ext cx="8654475" cy="4682598"/>
          </a:xfrm>
          <a:prstGeom prst="rect">
            <a:avLst/>
          </a:prstGeom>
          <a:noFill/>
        </p:spPr>
        <p:txBody>
          <a:bodyPr wrap="square" lIns="65311" tIns="32656" rIns="65311" bIns="32656" rtlCol="0">
            <a:spAutoFit/>
          </a:bodyPr>
          <a:lstStyle/>
          <a:p>
            <a:pPr marL="457200" indent="-457200">
              <a:buFont typeface="Arial" panose="020B0604020202020204" pitchFamily="34" charset="0"/>
              <a:buChar char="•"/>
            </a:pPr>
            <a:r>
              <a:rPr lang="en-US" sz="3000" dirty="0">
                <a:latin typeface="Helvetica"/>
                <a:cs typeface="Helvetica"/>
              </a:rPr>
              <a:t>Long Beach Twp Bay Beach: 4 exceedances</a:t>
            </a:r>
          </a:p>
          <a:p>
            <a:pPr marL="457200" indent="-457200">
              <a:buFont typeface="Arial" panose="020B0604020202020204" pitchFamily="34" charset="0"/>
              <a:buChar char="•"/>
            </a:pPr>
            <a:r>
              <a:rPr lang="en-US" sz="3000" dirty="0">
                <a:latin typeface="Helvetica"/>
                <a:cs typeface="Helvetica"/>
              </a:rPr>
              <a:t>Surf City Bay Beach: 4 exceedances</a:t>
            </a:r>
          </a:p>
          <a:p>
            <a:pPr marL="457200" indent="-457200">
              <a:buFont typeface="Arial" panose="020B0604020202020204" pitchFamily="34" charset="0"/>
              <a:buChar char="•"/>
            </a:pPr>
            <a:r>
              <a:rPr lang="en-US" sz="3000" dirty="0">
                <a:latin typeface="Helvetica"/>
                <a:cs typeface="Helvetica"/>
              </a:rPr>
              <a:t>Wildwood City Bennett Ave Beach: 3 exceedances</a:t>
            </a:r>
          </a:p>
          <a:p>
            <a:pPr marL="457200" indent="-457200">
              <a:buFont typeface="Arial" panose="020B0604020202020204" pitchFamily="34" charset="0"/>
              <a:buChar char="•"/>
            </a:pPr>
            <a:r>
              <a:rPr lang="en-US" sz="3000" dirty="0">
                <a:latin typeface="Helvetica"/>
                <a:cs typeface="Helvetica"/>
              </a:rPr>
              <a:t>Lavallette Brooklyn Ave Bay Beach: 3 exceedances</a:t>
            </a:r>
          </a:p>
          <a:p>
            <a:pPr marL="457200" indent="-457200">
              <a:buFont typeface="Arial" panose="020B0604020202020204" pitchFamily="34" charset="0"/>
              <a:buChar char="•"/>
            </a:pPr>
            <a:r>
              <a:rPr lang="en-US" sz="3000" dirty="0">
                <a:latin typeface="Helvetica"/>
                <a:cs typeface="Helvetica"/>
              </a:rPr>
              <a:t>Sea Isle City 34</a:t>
            </a:r>
            <a:r>
              <a:rPr lang="en-US" sz="3000" baseline="30000" dirty="0">
                <a:latin typeface="Helvetica"/>
                <a:cs typeface="Helvetica"/>
              </a:rPr>
              <a:t>th</a:t>
            </a:r>
            <a:r>
              <a:rPr lang="en-US" sz="3000" dirty="0">
                <a:latin typeface="Helvetica"/>
                <a:cs typeface="Helvetica"/>
              </a:rPr>
              <a:t> St. Beach: 2 exceedances</a:t>
            </a:r>
          </a:p>
          <a:p>
            <a:pPr marL="457200" indent="-457200">
              <a:buFont typeface="Arial" panose="020B0604020202020204" pitchFamily="34" charset="0"/>
              <a:buChar char="•"/>
            </a:pPr>
            <a:r>
              <a:rPr lang="en-US" sz="3000" dirty="0">
                <a:latin typeface="Helvetica"/>
                <a:cs typeface="Helvetica"/>
              </a:rPr>
              <a:t>Cape May City at Congress: 2 exceedances</a:t>
            </a:r>
          </a:p>
          <a:p>
            <a:pPr marL="457200" indent="-457200">
              <a:buFont typeface="Arial" panose="020B0604020202020204" pitchFamily="34" charset="0"/>
              <a:buChar char="•"/>
            </a:pPr>
            <a:r>
              <a:rPr lang="en-US" sz="3000" dirty="0">
                <a:latin typeface="Helvetica"/>
                <a:cs typeface="Helvetica"/>
              </a:rPr>
              <a:t>Atlantic City at St. James: 1 exceedance</a:t>
            </a:r>
          </a:p>
          <a:p>
            <a:pPr marL="457200" indent="-457200">
              <a:buFont typeface="Arial" panose="020B0604020202020204" pitchFamily="34" charset="0"/>
              <a:buChar char="•"/>
            </a:pPr>
            <a:r>
              <a:rPr lang="en-US" sz="3000" dirty="0">
                <a:latin typeface="Helvetica"/>
                <a:cs typeface="Helvetica"/>
              </a:rPr>
              <a:t>Long Beach Twp at Stockton: 1 exceedance</a:t>
            </a:r>
          </a:p>
        </p:txBody>
      </p:sp>
      <p:pic>
        <p:nvPicPr>
          <p:cNvPr id="1026" name="Picture 2" descr="Elevated bacteria levels were found at these N.J. bay beaches last summer,  report says - nj.com">
            <a:extLst>
              <a:ext uri="{FF2B5EF4-FFF2-40B4-BE49-F238E27FC236}">
                <a16:creationId xmlns:a16="http://schemas.microsoft.com/office/drawing/2014/main" id="{1388FC0A-C0ED-4D0A-94CD-063E33DAEE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82952" y="10248636"/>
            <a:ext cx="7998525" cy="450168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5 Ocean County Beaches Closed Due To High Fecal Bacteria | Berkeley, NJ  Patch">
            <a:extLst>
              <a:ext uri="{FF2B5EF4-FFF2-40B4-BE49-F238E27FC236}">
                <a16:creationId xmlns:a16="http://schemas.microsoft.com/office/drawing/2014/main" id="{408BA4D9-FAC8-4270-8E45-8411001C6E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3732836"/>
            <a:ext cx="10895097" cy="821276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Enterococcus faecalis Images, Stock Photos &amp; Vectors | Shutterstock">
            <a:extLst>
              <a:ext uri="{FF2B5EF4-FFF2-40B4-BE49-F238E27FC236}">
                <a16:creationId xmlns:a16="http://schemas.microsoft.com/office/drawing/2014/main" id="{FA1DC084-7500-40EF-8084-8774F7F3C80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05381" y="9519620"/>
            <a:ext cx="8718256" cy="5483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788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3AE1D-FD48-472E-B2B8-CA4C4C6C7439}"/>
              </a:ext>
            </a:extLst>
          </p:cNvPr>
          <p:cNvSpPr>
            <a:spLocks noGrp="1"/>
          </p:cNvSpPr>
          <p:nvPr>
            <p:ph type="title"/>
          </p:nvPr>
        </p:nvSpPr>
        <p:spPr/>
        <p:txBody>
          <a:bodyPr>
            <a:normAutofit/>
          </a:bodyPr>
          <a:lstStyle/>
          <a:p>
            <a:r>
              <a:rPr lang="en-US" sz="12600" dirty="0"/>
              <a:t>Sources</a:t>
            </a:r>
          </a:p>
        </p:txBody>
      </p:sp>
      <p:sp>
        <p:nvSpPr>
          <p:cNvPr id="3" name="Content Placeholder 2">
            <a:extLst>
              <a:ext uri="{FF2B5EF4-FFF2-40B4-BE49-F238E27FC236}">
                <a16:creationId xmlns:a16="http://schemas.microsoft.com/office/drawing/2014/main" id="{10F801EF-6356-487A-A091-5C9E20B3943F}"/>
              </a:ext>
            </a:extLst>
          </p:cNvPr>
          <p:cNvSpPr>
            <a:spLocks noGrp="1"/>
          </p:cNvSpPr>
          <p:nvPr>
            <p:ph idx="1"/>
          </p:nvPr>
        </p:nvSpPr>
        <p:spPr/>
        <p:txBody>
          <a:bodyPr>
            <a:normAutofit/>
          </a:bodyPr>
          <a:lstStyle/>
          <a:p>
            <a:r>
              <a:rPr lang="en-US" sz="4800" dirty="0"/>
              <a:t>Alexander, D. (2021, July 14). NJ finds high bacteria levels at seaside, Point Pleasant Beaches. New Jersey 101.5. Retrieved November 16, 2021, from https://nj1015.com/nj-finds-high-bacteria-levels-at-seaside-point-pleasant-beaches/. </a:t>
            </a:r>
          </a:p>
          <a:p>
            <a:r>
              <a:rPr lang="en-US" sz="4800" dirty="0" err="1"/>
              <a:t>Bongard</a:t>
            </a:r>
            <a:r>
              <a:rPr lang="en-US" sz="4800" dirty="0"/>
              <a:t>, K. (2021, August 26). 5 Ocean County Beaches Closed Due To High Fecal Bacteria. Berkeley, NJ Patch. https://patch.com/new-jersey/berkeley-nj/5-ocean-county-beaches-closed-due-high-fecal-bacteria</a:t>
            </a:r>
          </a:p>
          <a:p>
            <a:r>
              <a:rPr lang="en-US" sz="4800" dirty="0"/>
              <a:t>Enterococcus. (n.d.). [Photograph]. Enterococcus. https://en.wikipedia.org/wiki/Enterococcus</a:t>
            </a:r>
          </a:p>
          <a:p>
            <a:r>
              <a:rPr lang="en-US" sz="4800" dirty="0"/>
              <a:t>Leonard, J. (2017, July 12). What’s to know about Enterococcus faecalis? Medical News Today. </a:t>
            </a:r>
            <a:br>
              <a:rPr lang="en-US" sz="4800" dirty="0"/>
            </a:br>
            <a:r>
              <a:rPr lang="en-US" sz="4800" dirty="0" err="1"/>
              <a:t>Shuttersrock</a:t>
            </a:r>
            <a:r>
              <a:rPr lang="en-US" sz="4800" dirty="0"/>
              <a:t> 0 Open Access Image https://www.shutterstock.com/search/enterococcus</a:t>
            </a:r>
          </a:p>
          <a:p>
            <a:r>
              <a:rPr lang="en-US" sz="4800" dirty="0"/>
              <a:t>VRE in Healthcare Settings | HAI | CDC. (n.d.). CDC. Retrieved December 13, 2021, from https://www.cdc.gov/hai/organisms/vre/vre.html</a:t>
            </a:r>
          </a:p>
          <a:p>
            <a:r>
              <a:rPr lang="en-US" sz="4800" dirty="0" err="1"/>
              <a:t>Zoppo</a:t>
            </a:r>
            <a:r>
              <a:rPr lang="en-US" sz="4800" dirty="0"/>
              <a:t>, A. (2021, July 2). Elevated bacteria levels </a:t>
            </a:r>
            <a:r>
              <a:rPr lang="en-US" sz="4800" dirty="0" err="1"/>
              <a:t>were.htmlfound</a:t>
            </a:r>
            <a:r>
              <a:rPr lang="en-US" sz="4800" dirty="0"/>
              <a:t> at these N.J. bay beaches last summer, report says. NJ. https://www.nj.com/ocean/2021/07/bacteria-closed-these-nj-bayside-beaches-for-35-days-last-summer</a:t>
            </a:r>
          </a:p>
        </p:txBody>
      </p:sp>
    </p:spTree>
    <p:extLst>
      <p:ext uri="{BB962C8B-B14F-4D97-AF65-F5344CB8AC3E}">
        <p14:creationId xmlns:p14="http://schemas.microsoft.com/office/powerpoint/2010/main" val="28375967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1522</TotalTime>
  <Words>663</Words>
  <Application>Microsoft Office PowerPoint</Application>
  <PresentationFormat>Custom</PresentationFormat>
  <Paragraphs>40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Helvetica</vt:lpstr>
      <vt:lpstr>Office Theme</vt:lpstr>
      <vt:lpstr>PowerPoint Presentation</vt:lpstr>
      <vt:lpstr>Sources</vt:lpstr>
    </vt:vector>
  </TitlesOfParts>
  <Company>Seton Hall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Petruzzi</dc:creator>
  <cp:lastModifiedBy>Martha Schoene</cp:lastModifiedBy>
  <cp:revision>55</cp:revision>
  <dcterms:created xsi:type="dcterms:W3CDTF">2009-12-11T13:52:36Z</dcterms:created>
  <dcterms:modified xsi:type="dcterms:W3CDTF">2022-04-16T18:46:24Z</dcterms:modified>
</cp:coreProperties>
</file>