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</p:sldIdLst>
  <p:sldSz cx="51206400" cy="36576000"/>
  <p:notesSz cx="6858000" cy="9144000"/>
  <p:defaultTextStyle>
    <a:defPPr>
      <a:defRPr lang="en-US"/>
    </a:defPPr>
    <a:lvl1pPr marL="0" algn="l" defTabSz="250794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1pPr>
    <a:lvl2pPr marL="2507943" algn="l" defTabSz="250794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2pPr>
    <a:lvl3pPr marL="5015886" algn="l" defTabSz="250794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3pPr>
    <a:lvl4pPr marL="7523830" algn="l" defTabSz="250794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4pPr>
    <a:lvl5pPr marL="10031773" algn="l" defTabSz="250794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5pPr>
    <a:lvl6pPr marL="12539716" algn="l" defTabSz="250794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6pPr>
    <a:lvl7pPr marL="15047659" algn="l" defTabSz="250794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7pPr>
    <a:lvl8pPr marL="17555602" algn="l" defTabSz="250794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8pPr>
    <a:lvl9pPr marL="20063545" algn="l" defTabSz="2507943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0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AA"/>
    <a:srgbClr val="004488"/>
    <a:srgbClr val="305DA6"/>
    <a:srgbClr val="264982"/>
    <a:srgbClr val="ED5C02"/>
    <a:srgbClr val="EC5C00"/>
    <a:srgbClr val="BE79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 showGuides="1">
      <p:cViewPr varScale="1">
        <p:scale>
          <a:sx n="22" d="100"/>
          <a:sy n="22" d="100"/>
        </p:scale>
        <p:origin x="2055" y="75"/>
      </p:cViewPr>
      <p:guideLst>
        <p:guide orient="horz" pos="11520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4093564693302227"/>
          <c:y val="3.7698704535189198E-2"/>
          <c:w val="0.71112481547181206"/>
          <c:h val="0.8738485014954530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93-4818-87AA-CF2C367FE1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93-4818-87AA-CF2C367FE1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93-4818-87AA-CF2C367FE1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22858984"/>
        <c:axId val="2122861960"/>
        <c:axId val="2122865144"/>
      </c:bar3DChart>
      <c:catAx>
        <c:axId val="2122858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22861960"/>
        <c:crosses val="autoZero"/>
        <c:auto val="1"/>
        <c:lblAlgn val="ctr"/>
        <c:lblOffset val="100"/>
        <c:noMultiLvlLbl val="0"/>
      </c:catAx>
      <c:valAx>
        <c:axId val="2122861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22858984"/>
        <c:crosses val="autoZero"/>
        <c:crossBetween val="between"/>
      </c:valAx>
      <c:serAx>
        <c:axId val="2122865144"/>
        <c:scaling>
          <c:orientation val="minMax"/>
        </c:scaling>
        <c:delete val="0"/>
        <c:axPos val="b"/>
        <c:majorTickMark val="out"/>
        <c:minorTickMark val="none"/>
        <c:tickLblPos val="nextTo"/>
        <c:crossAx val="2122861960"/>
        <c:crosses val="autoZero"/>
      </c:ser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18-01-18T19:59:44.39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25101 65343 21402 0 0,'0'0'5234'0'0,"50"0"-8835"0"0,-50 0 4321 0 0,0 0-1809 0 0,0 0 897 0 0,0 0-9620 0 0,0 0 2512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1362269"/>
            <a:ext cx="43525440" cy="78401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20726400"/>
            <a:ext cx="35844480" cy="9347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523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031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539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047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555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063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D700-26C8-DA48-8DB2-C9D1A9FFD0D6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FA05-80C4-D846-9DFF-270394264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D700-26C8-DA48-8DB2-C9D1A9FFD0D6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FA05-80C4-D846-9DFF-270394264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8200056" y="7027333"/>
            <a:ext cx="55304688" cy="1498007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285984" y="7027333"/>
            <a:ext cx="165060632" cy="1498007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D700-26C8-DA48-8DB2-C9D1A9FFD0D6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FA05-80C4-D846-9DFF-270394264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D700-26C8-DA48-8DB2-C9D1A9FFD0D6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FA05-80C4-D846-9DFF-270394264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3503469"/>
            <a:ext cx="43525440" cy="7264400"/>
          </a:xfrm>
        </p:spPr>
        <p:txBody>
          <a:bodyPr anchor="t"/>
          <a:lstStyle>
            <a:lvl1pPr algn="l">
              <a:defRPr sz="219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5502472"/>
            <a:ext cx="43525440" cy="8000998"/>
          </a:xfrm>
        </p:spPr>
        <p:txBody>
          <a:bodyPr anchor="b"/>
          <a:lstStyle>
            <a:lvl1pPr marL="0" indent="0">
              <a:buNone/>
              <a:defRPr sz="11000">
                <a:solidFill>
                  <a:schemeClr val="tx1">
                    <a:tint val="75000"/>
                  </a:schemeClr>
                </a:solidFill>
              </a:defRPr>
            </a:lvl1pPr>
            <a:lvl2pPr marL="2507943" indent="0">
              <a:buNone/>
              <a:defRPr sz="9800">
                <a:solidFill>
                  <a:schemeClr val="tx1">
                    <a:tint val="75000"/>
                  </a:schemeClr>
                </a:solidFill>
              </a:defRPr>
            </a:lvl2pPr>
            <a:lvl3pPr marL="5015886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3pPr>
            <a:lvl4pPr marL="75238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4pPr>
            <a:lvl5pPr marL="10031773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5pPr>
            <a:lvl6pPr marL="12539716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6pPr>
            <a:lvl7pPr marL="15047659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7pPr>
            <a:lvl8pPr marL="17555602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8pPr>
            <a:lvl9pPr marL="20063545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D700-26C8-DA48-8DB2-C9D1A9FFD0D6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FA05-80C4-D846-9DFF-270394264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85982" y="40961733"/>
            <a:ext cx="110182660" cy="115866336"/>
          </a:xfrm>
        </p:spPr>
        <p:txBody>
          <a:bodyPr/>
          <a:lstStyle>
            <a:lvl1pPr>
              <a:defRPr sz="15300"/>
            </a:lvl1pPr>
            <a:lvl2pPr>
              <a:defRPr sz="13100"/>
            </a:lvl2pPr>
            <a:lvl3pPr>
              <a:defRPr sz="110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322082" y="40961733"/>
            <a:ext cx="110182660" cy="115866336"/>
          </a:xfrm>
        </p:spPr>
        <p:txBody>
          <a:bodyPr/>
          <a:lstStyle>
            <a:lvl1pPr>
              <a:defRPr sz="15300"/>
            </a:lvl1pPr>
            <a:lvl2pPr>
              <a:defRPr sz="13100"/>
            </a:lvl2pPr>
            <a:lvl3pPr>
              <a:defRPr sz="110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D700-26C8-DA48-8DB2-C9D1A9FFD0D6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FA05-80C4-D846-9DFF-270394264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464736"/>
            <a:ext cx="46085760" cy="609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8187269"/>
            <a:ext cx="22625052" cy="3412064"/>
          </a:xfrm>
        </p:spPr>
        <p:txBody>
          <a:bodyPr anchor="b"/>
          <a:lstStyle>
            <a:lvl1pPr marL="0" indent="0">
              <a:buNone/>
              <a:defRPr sz="13100" b="1"/>
            </a:lvl1pPr>
            <a:lvl2pPr marL="2507943" indent="0">
              <a:buNone/>
              <a:defRPr sz="11000" b="1"/>
            </a:lvl2pPr>
            <a:lvl3pPr marL="5015886" indent="0">
              <a:buNone/>
              <a:defRPr sz="9800" b="1"/>
            </a:lvl3pPr>
            <a:lvl4pPr marL="7523830" indent="0">
              <a:buNone/>
              <a:defRPr sz="8800" b="1"/>
            </a:lvl4pPr>
            <a:lvl5pPr marL="10031773" indent="0">
              <a:buNone/>
              <a:defRPr sz="8800" b="1"/>
            </a:lvl5pPr>
            <a:lvl6pPr marL="12539716" indent="0">
              <a:buNone/>
              <a:defRPr sz="8800" b="1"/>
            </a:lvl6pPr>
            <a:lvl7pPr marL="15047659" indent="0">
              <a:buNone/>
              <a:defRPr sz="8800" b="1"/>
            </a:lvl7pPr>
            <a:lvl8pPr marL="17555602" indent="0">
              <a:buNone/>
              <a:defRPr sz="8800" b="1"/>
            </a:lvl8pPr>
            <a:lvl9pPr marL="20063545" indent="0">
              <a:buNone/>
              <a:defRPr sz="8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11599333"/>
            <a:ext cx="22625052" cy="21073536"/>
          </a:xfrm>
        </p:spPr>
        <p:txBody>
          <a:bodyPr/>
          <a:lstStyle>
            <a:lvl1pPr>
              <a:defRPr sz="13100"/>
            </a:lvl1pPr>
            <a:lvl2pPr>
              <a:defRPr sz="11000"/>
            </a:lvl2pPr>
            <a:lvl3pPr>
              <a:defRPr sz="98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2" y="8187269"/>
            <a:ext cx="22633940" cy="3412064"/>
          </a:xfrm>
        </p:spPr>
        <p:txBody>
          <a:bodyPr anchor="b"/>
          <a:lstStyle>
            <a:lvl1pPr marL="0" indent="0">
              <a:buNone/>
              <a:defRPr sz="13100" b="1"/>
            </a:lvl1pPr>
            <a:lvl2pPr marL="2507943" indent="0">
              <a:buNone/>
              <a:defRPr sz="11000" b="1"/>
            </a:lvl2pPr>
            <a:lvl3pPr marL="5015886" indent="0">
              <a:buNone/>
              <a:defRPr sz="9800" b="1"/>
            </a:lvl3pPr>
            <a:lvl4pPr marL="7523830" indent="0">
              <a:buNone/>
              <a:defRPr sz="8800" b="1"/>
            </a:lvl4pPr>
            <a:lvl5pPr marL="10031773" indent="0">
              <a:buNone/>
              <a:defRPr sz="8800" b="1"/>
            </a:lvl5pPr>
            <a:lvl6pPr marL="12539716" indent="0">
              <a:buNone/>
              <a:defRPr sz="8800" b="1"/>
            </a:lvl6pPr>
            <a:lvl7pPr marL="15047659" indent="0">
              <a:buNone/>
              <a:defRPr sz="8800" b="1"/>
            </a:lvl7pPr>
            <a:lvl8pPr marL="17555602" indent="0">
              <a:buNone/>
              <a:defRPr sz="8800" b="1"/>
            </a:lvl8pPr>
            <a:lvl9pPr marL="20063545" indent="0">
              <a:buNone/>
              <a:defRPr sz="8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2" y="11599333"/>
            <a:ext cx="22633940" cy="21073536"/>
          </a:xfrm>
        </p:spPr>
        <p:txBody>
          <a:bodyPr/>
          <a:lstStyle>
            <a:lvl1pPr>
              <a:defRPr sz="13100"/>
            </a:lvl1pPr>
            <a:lvl2pPr>
              <a:defRPr sz="11000"/>
            </a:lvl2pPr>
            <a:lvl3pPr>
              <a:defRPr sz="98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D700-26C8-DA48-8DB2-C9D1A9FFD0D6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FA05-80C4-D846-9DFF-270394264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D700-26C8-DA48-8DB2-C9D1A9FFD0D6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FA05-80C4-D846-9DFF-270394264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D700-26C8-DA48-8DB2-C9D1A9FFD0D6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FA05-80C4-D846-9DFF-270394264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456267"/>
            <a:ext cx="16846552" cy="6197600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456270"/>
            <a:ext cx="28625800" cy="31216602"/>
          </a:xfrm>
        </p:spPr>
        <p:txBody>
          <a:bodyPr/>
          <a:lstStyle>
            <a:lvl1pPr>
              <a:defRPr sz="17600"/>
            </a:lvl1pPr>
            <a:lvl2pPr>
              <a:defRPr sz="15300"/>
            </a:lvl2pPr>
            <a:lvl3pPr>
              <a:defRPr sz="13100"/>
            </a:lvl3pPr>
            <a:lvl4pPr>
              <a:defRPr sz="11000"/>
            </a:lvl4pPr>
            <a:lvl5pPr>
              <a:defRPr sz="11000"/>
            </a:lvl5pPr>
            <a:lvl6pPr>
              <a:defRPr sz="11000"/>
            </a:lvl6pPr>
            <a:lvl7pPr>
              <a:defRPr sz="11000"/>
            </a:lvl7pPr>
            <a:lvl8pPr>
              <a:defRPr sz="11000"/>
            </a:lvl8pPr>
            <a:lvl9pPr>
              <a:defRPr sz="1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7653870"/>
            <a:ext cx="16846552" cy="25019002"/>
          </a:xfrm>
        </p:spPr>
        <p:txBody>
          <a:bodyPr/>
          <a:lstStyle>
            <a:lvl1pPr marL="0" indent="0">
              <a:buNone/>
              <a:defRPr sz="7700"/>
            </a:lvl1pPr>
            <a:lvl2pPr marL="2507943" indent="0">
              <a:buNone/>
              <a:defRPr sz="6600"/>
            </a:lvl2pPr>
            <a:lvl3pPr marL="5015886" indent="0">
              <a:buNone/>
              <a:defRPr sz="5500"/>
            </a:lvl3pPr>
            <a:lvl4pPr marL="7523830" indent="0">
              <a:buNone/>
              <a:defRPr sz="4900"/>
            </a:lvl4pPr>
            <a:lvl5pPr marL="10031773" indent="0">
              <a:buNone/>
              <a:defRPr sz="4900"/>
            </a:lvl5pPr>
            <a:lvl6pPr marL="12539716" indent="0">
              <a:buNone/>
              <a:defRPr sz="4900"/>
            </a:lvl6pPr>
            <a:lvl7pPr marL="15047659" indent="0">
              <a:buNone/>
              <a:defRPr sz="4900"/>
            </a:lvl7pPr>
            <a:lvl8pPr marL="17555602" indent="0">
              <a:buNone/>
              <a:defRPr sz="4900"/>
            </a:lvl8pPr>
            <a:lvl9pPr marL="20063545" indent="0">
              <a:buNone/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D700-26C8-DA48-8DB2-C9D1A9FFD0D6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FA05-80C4-D846-9DFF-270394264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2" y="25603200"/>
            <a:ext cx="30723840" cy="3022602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2" y="3268133"/>
            <a:ext cx="30723840" cy="21945600"/>
          </a:xfrm>
        </p:spPr>
        <p:txBody>
          <a:bodyPr/>
          <a:lstStyle>
            <a:lvl1pPr marL="0" indent="0">
              <a:buNone/>
              <a:defRPr sz="17600"/>
            </a:lvl1pPr>
            <a:lvl2pPr marL="2507943" indent="0">
              <a:buNone/>
              <a:defRPr sz="15300"/>
            </a:lvl2pPr>
            <a:lvl3pPr marL="5015886" indent="0">
              <a:buNone/>
              <a:defRPr sz="13100"/>
            </a:lvl3pPr>
            <a:lvl4pPr marL="7523830" indent="0">
              <a:buNone/>
              <a:defRPr sz="11000"/>
            </a:lvl4pPr>
            <a:lvl5pPr marL="10031773" indent="0">
              <a:buNone/>
              <a:defRPr sz="11000"/>
            </a:lvl5pPr>
            <a:lvl6pPr marL="12539716" indent="0">
              <a:buNone/>
              <a:defRPr sz="11000"/>
            </a:lvl6pPr>
            <a:lvl7pPr marL="15047659" indent="0">
              <a:buNone/>
              <a:defRPr sz="11000"/>
            </a:lvl7pPr>
            <a:lvl8pPr marL="17555602" indent="0">
              <a:buNone/>
              <a:defRPr sz="11000"/>
            </a:lvl8pPr>
            <a:lvl9pPr marL="20063545" indent="0">
              <a:buNone/>
              <a:defRPr sz="1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2" y="28625802"/>
            <a:ext cx="30723840" cy="4292598"/>
          </a:xfrm>
        </p:spPr>
        <p:txBody>
          <a:bodyPr/>
          <a:lstStyle>
            <a:lvl1pPr marL="0" indent="0">
              <a:buNone/>
              <a:defRPr sz="7700"/>
            </a:lvl1pPr>
            <a:lvl2pPr marL="2507943" indent="0">
              <a:buNone/>
              <a:defRPr sz="6600"/>
            </a:lvl2pPr>
            <a:lvl3pPr marL="5015886" indent="0">
              <a:buNone/>
              <a:defRPr sz="5500"/>
            </a:lvl3pPr>
            <a:lvl4pPr marL="7523830" indent="0">
              <a:buNone/>
              <a:defRPr sz="4900"/>
            </a:lvl4pPr>
            <a:lvl5pPr marL="10031773" indent="0">
              <a:buNone/>
              <a:defRPr sz="4900"/>
            </a:lvl5pPr>
            <a:lvl6pPr marL="12539716" indent="0">
              <a:buNone/>
              <a:defRPr sz="4900"/>
            </a:lvl6pPr>
            <a:lvl7pPr marL="15047659" indent="0">
              <a:buNone/>
              <a:defRPr sz="4900"/>
            </a:lvl7pPr>
            <a:lvl8pPr marL="17555602" indent="0">
              <a:buNone/>
              <a:defRPr sz="4900"/>
            </a:lvl8pPr>
            <a:lvl9pPr marL="20063545" indent="0">
              <a:buNone/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ED700-26C8-DA48-8DB2-C9D1A9FFD0D6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FA05-80C4-D846-9DFF-270394264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464736"/>
            <a:ext cx="46085760" cy="6096000"/>
          </a:xfrm>
          <a:prstGeom prst="rect">
            <a:avLst/>
          </a:prstGeom>
        </p:spPr>
        <p:txBody>
          <a:bodyPr vert="horz" lIns="501589" tIns="250794" rIns="501589" bIns="25079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8534403"/>
            <a:ext cx="46085760" cy="24138469"/>
          </a:xfrm>
          <a:prstGeom prst="rect">
            <a:avLst/>
          </a:prstGeom>
        </p:spPr>
        <p:txBody>
          <a:bodyPr vert="horz" lIns="501589" tIns="250794" rIns="501589" bIns="25079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3900538"/>
            <a:ext cx="11948160" cy="1947333"/>
          </a:xfrm>
          <a:prstGeom prst="rect">
            <a:avLst/>
          </a:prstGeom>
        </p:spPr>
        <p:txBody>
          <a:bodyPr vert="horz" lIns="501589" tIns="250794" rIns="501589" bIns="250794" rtlCol="0" anchor="ctr"/>
          <a:lstStyle>
            <a:lvl1pPr algn="l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ED700-26C8-DA48-8DB2-C9D1A9FFD0D6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3900538"/>
            <a:ext cx="16215360" cy="1947333"/>
          </a:xfrm>
          <a:prstGeom prst="rect">
            <a:avLst/>
          </a:prstGeom>
        </p:spPr>
        <p:txBody>
          <a:bodyPr vert="horz" lIns="501589" tIns="250794" rIns="501589" bIns="250794" rtlCol="0" anchor="ctr"/>
          <a:lstStyle>
            <a:lvl1pPr algn="ct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3900538"/>
            <a:ext cx="11948160" cy="1947333"/>
          </a:xfrm>
          <a:prstGeom prst="rect">
            <a:avLst/>
          </a:prstGeom>
        </p:spPr>
        <p:txBody>
          <a:bodyPr vert="horz" lIns="501589" tIns="250794" rIns="501589" bIns="250794" rtlCol="0" anchor="ctr"/>
          <a:lstStyle>
            <a:lvl1pPr algn="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EFA05-80C4-D846-9DFF-270394264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507943" rtl="0" eaLnBrk="1" latinLnBrk="0" hangingPunct="1">
        <a:spcBef>
          <a:spcPct val="0"/>
        </a:spcBef>
        <a:buNone/>
        <a:defRPr sz="2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0957" indent="-1880957" algn="l" defTabSz="2507943" rtl="0" eaLnBrk="1" latinLnBrk="0" hangingPunct="1">
        <a:spcBef>
          <a:spcPct val="20000"/>
        </a:spcBef>
        <a:buFont typeface="Arial"/>
        <a:buChar char="•"/>
        <a:defRPr sz="17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5408" indent="-1567464" algn="l" defTabSz="2507943" rtl="0" eaLnBrk="1" latinLnBrk="0" hangingPunct="1">
        <a:spcBef>
          <a:spcPct val="20000"/>
        </a:spcBef>
        <a:buFont typeface="Arial"/>
        <a:buChar char="–"/>
        <a:defRPr sz="15300" kern="1200">
          <a:solidFill>
            <a:schemeClr val="tx1"/>
          </a:solidFill>
          <a:latin typeface="+mn-lt"/>
          <a:ea typeface="+mn-ea"/>
          <a:cs typeface="+mn-cs"/>
        </a:defRPr>
      </a:lvl2pPr>
      <a:lvl3pPr marL="6269858" indent="-1253972" algn="l" defTabSz="2507943" rtl="0" eaLnBrk="1" latinLnBrk="0" hangingPunct="1">
        <a:spcBef>
          <a:spcPct val="20000"/>
        </a:spcBef>
        <a:buFont typeface="Arial"/>
        <a:buChar char="•"/>
        <a:defRPr sz="13100" kern="1200">
          <a:solidFill>
            <a:schemeClr val="tx1"/>
          </a:solidFill>
          <a:latin typeface="+mn-lt"/>
          <a:ea typeface="+mn-ea"/>
          <a:cs typeface="+mn-cs"/>
        </a:defRPr>
      </a:lvl3pPr>
      <a:lvl4pPr marL="8777801" indent="-1253972" algn="l" defTabSz="2507943" rtl="0" eaLnBrk="1" latinLnBrk="0" hangingPunct="1">
        <a:spcBef>
          <a:spcPct val="20000"/>
        </a:spcBef>
        <a:buFont typeface="Arial"/>
        <a:buChar char="–"/>
        <a:defRPr sz="1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285744" indent="-1253972" algn="l" defTabSz="2507943" rtl="0" eaLnBrk="1" latinLnBrk="0" hangingPunct="1">
        <a:spcBef>
          <a:spcPct val="20000"/>
        </a:spcBef>
        <a:buFont typeface="Arial"/>
        <a:buChar char="»"/>
        <a:defRPr sz="1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793687" indent="-1253972" algn="l" defTabSz="2507943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301631" indent="-1253972" algn="l" defTabSz="2507943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809574" indent="-1253972" algn="l" defTabSz="2507943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17517" indent="-1253972" algn="l" defTabSz="2507943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943" algn="l" defTabSz="250794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2pPr>
      <a:lvl3pPr marL="5015886" algn="l" defTabSz="250794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7523830" algn="l" defTabSz="250794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4pPr>
      <a:lvl5pPr marL="10031773" algn="l" defTabSz="250794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5pPr>
      <a:lvl6pPr marL="12539716" algn="l" defTabSz="250794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6pPr>
      <a:lvl7pPr marL="15047659" algn="l" defTabSz="250794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7pPr>
      <a:lvl8pPr marL="17555602" algn="l" defTabSz="250794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8pPr>
      <a:lvl9pPr marL="20063545" algn="l" defTabSz="2507943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customXml" Target="../ink/ink1.xml"/><Relationship Id="rId7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9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1543CF47-CA0D-4359-A4F4-11959C3645AD}"/>
              </a:ext>
            </a:extLst>
          </p:cNvPr>
          <p:cNvSpPr/>
          <p:nvPr/>
        </p:nvSpPr>
        <p:spPr>
          <a:xfrm>
            <a:off x="0" y="35497262"/>
            <a:ext cx="51206400" cy="1078737"/>
          </a:xfrm>
          <a:prstGeom prst="rect">
            <a:avLst/>
          </a:prstGeom>
          <a:solidFill>
            <a:srgbClr val="0060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0493" y="-762000"/>
            <a:ext cx="51206400" cy="6828968"/>
          </a:xfrm>
          <a:prstGeom prst="rect">
            <a:avLst/>
          </a:prstGeom>
          <a:solidFill>
            <a:srgbClr val="0060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2588" y="798890"/>
            <a:ext cx="44704000" cy="4045058"/>
          </a:xfrm>
          <a:prstGeom prst="rect">
            <a:avLst/>
          </a:prstGeom>
          <a:noFill/>
        </p:spPr>
        <p:txBody>
          <a:bodyPr wrap="square" lIns="104498" tIns="52249" rIns="104498" bIns="52249" rtlCol="0">
            <a:spAutoFit/>
          </a:bodyPr>
          <a:lstStyle/>
          <a:p>
            <a:r>
              <a:rPr lang="en-US" sz="20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Title of Your Poster Here</a:t>
            </a:r>
          </a:p>
          <a:p>
            <a:r>
              <a:rPr lang="en-US" sz="4800" b="1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 John Smith and Jane Doe, Seton Hall University</a:t>
            </a:r>
          </a:p>
        </p:txBody>
      </p:sp>
      <p:graphicFrame>
        <p:nvGraphicFramePr>
          <p:cNvPr id="34" name="Chart 33"/>
          <p:cNvGraphicFramePr/>
          <p:nvPr>
            <p:extLst>
              <p:ext uri="{D42A27DB-BD31-4B8C-83A1-F6EECF244321}">
                <p14:modId xmlns:p14="http://schemas.microsoft.com/office/powerpoint/2010/main" val="3648043361"/>
              </p:ext>
            </p:extLst>
          </p:nvPr>
        </p:nvGraphicFramePr>
        <p:xfrm>
          <a:off x="20265236" y="6553200"/>
          <a:ext cx="18516600" cy="14590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639482" y="9096300"/>
            <a:ext cx="9190318" cy="10939253"/>
          </a:xfrm>
          <a:prstGeom prst="rect">
            <a:avLst/>
          </a:prstGeom>
          <a:noFill/>
        </p:spPr>
        <p:txBody>
          <a:bodyPr wrap="square" lIns="104498" tIns="52249" rIns="104498" bIns="52249" rtlCol="0">
            <a:spAutoFit/>
          </a:bodyPr>
          <a:lstStyle/>
          <a:p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porta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lacus.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quam,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gravida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dictum id,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40E986-6D8D-43DD-8BE6-2FA6A6955EAB}"/>
              </a:ext>
            </a:extLst>
          </p:cNvPr>
          <p:cNvSpPr txBox="1"/>
          <p:nvPr/>
        </p:nvSpPr>
        <p:spPr>
          <a:xfrm>
            <a:off x="594659" y="22888500"/>
            <a:ext cx="9190318" cy="10939253"/>
          </a:xfrm>
          <a:prstGeom prst="rect">
            <a:avLst/>
          </a:prstGeom>
          <a:noFill/>
        </p:spPr>
        <p:txBody>
          <a:bodyPr wrap="square" lIns="104498" tIns="52249" rIns="104498" bIns="52249" rtlCol="0">
            <a:spAutoFit/>
          </a:bodyPr>
          <a:lstStyle/>
          <a:p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porta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lacus.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quam,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gravida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dictum id,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0F45D68-ACA1-4803-9426-218E449B4A06}"/>
              </a:ext>
            </a:extLst>
          </p:cNvPr>
          <p:cNvSpPr/>
          <p:nvPr/>
        </p:nvSpPr>
        <p:spPr>
          <a:xfrm>
            <a:off x="612588" y="21143330"/>
            <a:ext cx="8391518" cy="15828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104498" tIns="52249" rIns="104498" bIns="52249">
            <a:spAutoFit/>
          </a:bodyPr>
          <a:lstStyle/>
          <a:p>
            <a:pPr algn="ctr"/>
            <a:r>
              <a:rPr lang="en-US" sz="9600" b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1B0D2B15-0142-4662-83E5-AAE0B9A697CF}"/>
                  </a:ext>
                </a:extLst>
              </p14:cNvPr>
              <p14:cNvContentPartPr/>
              <p14:nvPr/>
            </p14:nvContentPartPr>
            <p14:xfrm>
              <a:off x="7619936" y="22734406"/>
              <a:ext cx="18180" cy="1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1B0D2B15-0142-4662-83E5-AAE0B9A697C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615658" y="22732246"/>
                <a:ext cx="26735" cy="4500"/>
              </a:xfrm>
              <a:prstGeom prst="rect">
                <a:avLst/>
              </a:prstGeom>
            </p:spPr>
          </p:pic>
        </mc:Fallback>
      </mc:AlternateContent>
      <p:sp>
        <p:nvSpPr>
          <p:cNvPr id="23" name="Rectangle 22">
            <a:extLst>
              <a:ext uri="{FF2B5EF4-FFF2-40B4-BE49-F238E27FC236}">
                <a16:creationId xmlns:a16="http://schemas.microsoft.com/office/drawing/2014/main" id="{7078F0F3-48CD-430B-A338-35B1EEBD3AED}"/>
              </a:ext>
            </a:extLst>
          </p:cNvPr>
          <p:cNvSpPr/>
          <p:nvPr/>
        </p:nvSpPr>
        <p:spPr>
          <a:xfrm>
            <a:off x="572247" y="6881606"/>
            <a:ext cx="8391518" cy="15828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104498" tIns="52249" rIns="104498" bIns="52249">
            <a:spAutoFit/>
          </a:bodyPr>
          <a:lstStyle/>
          <a:p>
            <a:pPr algn="ctr"/>
            <a:r>
              <a:rPr lang="en-US" sz="9600" b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285DBFD-2ED3-488D-9CD9-324100454BAF}"/>
              </a:ext>
            </a:extLst>
          </p:cNvPr>
          <p:cNvSpPr txBox="1"/>
          <p:nvPr/>
        </p:nvSpPr>
        <p:spPr>
          <a:xfrm>
            <a:off x="12958405" y="22726176"/>
            <a:ext cx="25823431" cy="12293470"/>
          </a:xfrm>
          <a:prstGeom prst="rect">
            <a:avLst/>
          </a:prstGeom>
          <a:noFill/>
        </p:spPr>
        <p:txBody>
          <a:bodyPr wrap="square" lIns="104498" tIns="52249" rIns="104498" bIns="52249" rtlCol="0">
            <a:spAutoFit/>
          </a:bodyPr>
          <a:lstStyle/>
          <a:p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porta, ligula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Duis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Cras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dui, gravida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dictum id,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lorem.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porta, ligula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Duis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Cras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dui, gravida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dictum id,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lorem.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porta, ligula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Duis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Cras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dui, gravida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dictum id,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lorem.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80BB86D-2C99-4126-B50A-0D08230B2300}"/>
              </a:ext>
            </a:extLst>
          </p:cNvPr>
          <p:cNvSpPr/>
          <p:nvPr/>
        </p:nvSpPr>
        <p:spPr>
          <a:xfrm>
            <a:off x="12958404" y="21109764"/>
            <a:ext cx="25823431" cy="15828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104498" tIns="52249" rIns="104498" bIns="52249">
            <a:spAutoFit/>
          </a:bodyPr>
          <a:lstStyle/>
          <a:p>
            <a:pPr algn="ctr"/>
            <a:r>
              <a:rPr lang="en-US" sz="9600" b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375C05C-058C-47DB-A87C-44F7280B4F6D}"/>
              </a:ext>
            </a:extLst>
          </p:cNvPr>
          <p:cNvSpPr txBox="1"/>
          <p:nvPr/>
        </p:nvSpPr>
        <p:spPr>
          <a:xfrm>
            <a:off x="41264039" y="8989238"/>
            <a:ext cx="9190318" cy="10939253"/>
          </a:xfrm>
          <a:prstGeom prst="rect">
            <a:avLst/>
          </a:prstGeom>
          <a:noFill/>
        </p:spPr>
        <p:txBody>
          <a:bodyPr wrap="square" lIns="104498" tIns="52249" rIns="104498" bIns="52249" rtlCol="0">
            <a:spAutoFit/>
          </a:bodyPr>
          <a:lstStyle/>
          <a:p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porta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lacus.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quam,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gravida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dictum id,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C61B21C-C98C-4A9A-B5A5-9771FE815823}"/>
              </a:ext>
            </a:extLst>
          </p:cNvPr>
          <p:cNvSpPr txBox="1"/>
          <p:nvPr/>
        </p:nvSpPr>
        <p:spPr>
          <a:xfrm>
            <a:off x="41757600" y="22946195"/>
            <a:ext cx="9190318" cy="10939253"/>
          </a:xfrm>
          <a:prstGeom prst="rect">
            <a:avLst/>
          </a:prstGeom>
          <a:noFill/>
        </p:spPr>
        <p:txBody>
          <a:bodyPr wrap="square" lIns="104498" tIns="52249" rIns="104498" bIns="52249" rtlCol="0">
            <a:spAutoFit/>
          </a:bodyPr>
          <a:lstStyle/>
          <a:p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porta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lacus.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quam,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et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dui,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gravida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dictum id,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non ante id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211042B-4910-4EAE-85D5-32D270D2A6EE}"/>
              </a:ext>
            </a:extLst>
          </p:cNvPr>
          <p:cNvSpPr/>
          <p:nvPr/>
        </p:nvSpPr>
        <p:spPr>
          <a:xfrm>
            <a:off x="41237145" y="21036268"/>
            <a:ext cx="8391518" cy="15828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104498" tIns="52249" rIns="104498" bIns="52249">
            <a:spAutoFit/>
          </a:bodyPr>
          <a:lstStyle/>
          <a:p>
            <a:pPr algn="ctr"/>
            <a:r>
              <a:rPr lang="en-US" sz="9600" b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055A08F-7DFB-4521-A3E4-9B0A5C2337FB}"/>
              </a:ext>
            </a:extLst>
          </p:cNvPr>
          <p:cNvSpPr/>
          <p:nvPr/>
        </p:nvSpPr>
        <p:spPr>
          <a:xfrm>
            <a:off x="41196804" y="6774544"/>
            <a:ext cx="8391518" cy="15828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104498" tIns="52249" rIns="104498" bIns="52249">
            <a:spAutoFit/>
          </a:bodyPr>
          <a:lstStyle/>
          <a:p>
            <a:pPr algn="ctr"/>
            <a:r>
              <a:rPr lang="en-US" sz="9600" b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CED5E2C-2084-42FC-9AE8-F1C92FDF243E}"/>
              </a:ext>
            </a:extLst>
          </p:cNvPr>
          <p:cNvSpPr txBox="1"/>
          <p:nvPr/>
        </p:nvSpPr>
        <p:spPr>
          <a:xfrm>
            <a:off x="13187874" y="6982003"/>
            <a:ext cx="9190318" cy="12108804"/>
          </a:xfrm>
          <a:prstGeom prst="rect">
            <a:avLst/>
          </a:prstGeom>
          <a:noFill/>
        </p:spPr>
        <p:txBody>
          <a:bodyPr wrap="square" lIns="104498" tIns="52249" rIns="104498" bIns="52249" rtlCol="0">
            <a:spAutoFit/>
          </a:bodyPr>
          <a:lstStyle/>
          <a:p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ante id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porta, ligula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lacus.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quam,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6000" b="1" i="1" dirty="0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Maecenas et </a:t>
            </a:r>
            <a:r>
              <a:rPr lang="en-US" sz="6000" b="1" i="1" dirty="0" err="1">
                <a:solidFill>
                  <a:srgbClr val="0044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endParaRPr lang="en-US" sz="6000" b="1" i="1" dirty="0">
              <a:solidFill>
                <a:srgbClr val="00448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37959DE-3952-4984-8714-5C0F1D6C4A4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1237145" y="1078737"/>
            <a:ext cx="8785463" cy="294995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D6E8E38-8B36-4D47-A5D7-D702370A3AB7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72684" t="88767" b="2483"/>
          <a:stretch/>
        </p:blipFill>
        <p:spPr>
          <a:xfrm>
            <a:off x="45249822" y="35501833"/>
            <a:ext cx="5956578" cy="1074167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34F4E6EC-42AA-4D74-80E6-8CB2AA6514DF}"/>
              </a:ext>
            </a:extLst>
          </p:cNvPr>
          <p:cNvSpPr txBox="1"/>
          <p:nvPr/>
        </p:nvSpPr>
        <p:spPr>
          <a:xfrm>
            <a:off x="533841" y="35791170"/>
            <a:ext cx="2607384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 and </a:t>
            </a:r>
            <a:r>
              <a:rPr lang="en-US" sz="28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 available</a:t>
            </a:r>
            <a:endParaRPr lang="en-US" sz="28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669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809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Seton Hall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Christopher Petruzzi</dc:creator>
  <cp:lastModifiedBy>Christopher Petruzzi</cp:lastModifiedBy>
  <cp:revision>56</cp:revision>
  <dcterms:created xsi:type="dcterms:W3CDTF">2009-12-11T13:52:36Z</dcterms:created>
  <dcterms:modified xsi:type="dcterms:W3CDTF">2021-06-04T14:46:14Z</dcterms:modified>
</cp:coreProperties>
</file>