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76" r:id="rId3"/>
    <p:sldId id="274" r:id="rId4"/>
    <p:sldId id="275" r:id="rId5"/>
    <p:sldId id="272" r:id="rId6"/>
    <p:sldId id="277" r:id="rId7"/>
    <p:sldId id="278" r:id="rId8"/>
  </p:sldIdLst>
  <p:sldSz cx="51206400" cy="36576000"/>
  <p:notesSz cx="6858000" cy="9144000"/>
  <p:defaultTextStyle>
    <a:defPPr>
      <a:defRPr lang="en-US"/>
    </a:defPPr>
    <a:lvl1pPr marL="0" algn="l" defTabSz="2507943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507943" algn="l" defTabSz="2507943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5015886" algn="l" defTabSz="2507943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523830" algn="l" defTabSz="2507943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10031773" algn="l" defTabSz="2507943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539716" algn="l" defTabSz="2507943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5047659" algn="l" defTabSz="2507943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555602" algn="l" defTabSz="2507943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20063545" algn="l" defTabSz="2507943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D5C02"/>
    <a:srgbClr val="EC5C00"/>
    <a:srgbClr val="BE7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 showGuides="1">
      <p:cViewPr>
        <p:scale>
          <a:sx n="19" d="100"/>
          <a:sy n="19" d="100"/>
        </p:scale>
        <p:origin x="-1208" y="-112"/>
      </p:cViewPr>
      <p:guideLst>
        <p:guide orient="horz" pos="11520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42689652148533"/>
          <c:y val="0.0403100775193798"/>
          <c:w val="0.711124815471812"/>
          <c:h val="0.87384850149545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3983304"/>
        <c:axId val="-2113980328"/>
        <c:axId val="-2113977144"/>
      </c:bar3DChart>
      <c:catAx>
        <c:axId val="-21139833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3980328"/>
        <c:crosses val="autoZero"/>
        <c:auto val="1"/>
        <c:lblAlgn val="ctr"/>
        <c:lblOffset val="100"/>
        <c:noMultiLvlLbl val="0"/>
      </c:catAx>
      <c:valAx>
        <c:axId val="-2113980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3983304"/>
        <c:crosses val="autoZero"/>
        <c:crossBetween val="between"/>
      </c:valAx>
      <c:serAx>
        <c:axId val="-21139771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398032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8580968"/>
        <c:axId val="-2088577992"/>
      </c:barChart>
      <c:catAx>
        <c:axId val="-208858096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8577992"/>
        <c:crosses val="autoZero"/>
        <c:auto val="1"/>
        <c:lblAlgn val="ctr"/>
        <c:lblOffset val="100"/>
        <c:noMultiLvlLbl val="0"/>
      </c:catAx>
      <c:valAx>
        <c:axId val="-2088577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8580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1.3</c:v>
                </c:pt>
                <c:pt idx="1">
                  <c:v>2.5</c:v>
                </c:pt>
                <c:pt idx="2">
                  <c:v>4.5</c:v>
                </c:pt>
                <c:pt idx="3">
                  <c:v>7.0</c:v>
                </c:pt>
              </c:numCache>
            </c:numRef>
          </c:val>
        </c:ser>
        <c:ser>
          <c:idx val="4"/>
          <c:order val="4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1.6</c:v>
                </c:pt>
                <c:pt idx="1">
                  <c:v>3.3</c:v>
                </c:pt>
                <c:pt idx="2">
                  <c:v>5.3</c:v>
                </c:pt>
                <c:pt idx="3">
                  <c:v>6.0</c:v>
                </c:pt>
              </c:numCache>
            </c:numRef>
          </c:val>
        </c:ser>
        <c:ser>
          <c:idx val="5"/>
          <c:order val="5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3.0</c:v>
                </c:pt>
                <c:pt idx="2">
                  <c:v>4.2</c:v>
                </c:pt>
                <c:pt idx="3">
                  <c:v>5.0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1.3</c:v>
                </c:pt>
                <c:pt idx="1">
                  <c:v>2.5</c:v>
                </c:pt>
                <c:pt idx="2">
                  <c:v>4.5</c:v>
                </c:pt>
                <c:pt idx="3">
                  <c:v>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1.6</c:v>
                </c:pt>
                <c:pt idx="1">
                  <c:v>3.3</c:v>
                </c:pt>
                <c:pt idx="2">
                  <c:v>5.3</c:v>
                </c:pt>
                <c:pt idx="3">
                  <c:v>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3.0</c:v>
                </c:pt>
                <c:pt idx="2">
                  <c:v>4.2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171928"/>
        <c:axId val="-2041322552"/>
      </c:barChart>
      <c:catAx>
        <c:axId val="-21081719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41322552"/>
        <c:crosses val="autoZero"/>
        <c:auto val="1"/>
        <c:lblAlgn val="ctr"/>
        <c:lblOffset val="100"/>
        <c:noMultiLvlLbl val="0"/>
      </c:catAx>
      <c:valAx>
        <c:axId val="-2041322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8171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6"/>
          <c:order val="6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7"/>
          <c:order val="7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8"/>
          <c:order val="8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ser>
          <c:idx val="9"/>
          <c:order val="9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0"/>
          <c:order val="1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11"/>
          <c:order val="1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4"/>
          <c:order val="4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5"/>
          <c:order val="5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0045864"/>
        <c:axId val="-2010323368"/>
      </c:barChart>
      <c:catAx>
        <c:axId val="-20400458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10323368"/>
        <c:crosses val="autoZero"/>
        <c:auto val="1"/>
        <c:lblAlgn val="ctr"/>
        <c:lblOffset val="100"/>
        <c:noMultiLvlLbl val="0"/>
      </c:catAx>
      <c:valAx>
        <c:axId val="-2010323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40045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6"/>
          <c:order val="6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2.2</c:v>
                </c:pt>
                <c:pt idx="2">
                  <c:v>1.1</c:v>
                </c:pt>
                <c:pt idx="3">
                  <c:v>2.0</c:v>
                </c:pt>
              </c:numCache>
            </c:numRef>
          </c:val>
        </c:ser>
        <c:ser>
          <c:idx val="7"/>
          <c:order val="7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3.5</c:v>
                </c:pt>
                <c:pt idx="1">
                  <c:v>4.0</c:v>
                </c:pt>
                <c:pt idx="2">
                  <c:v>3.8</c:v>
                </c:pt>
                <c:pt idx="3">
                  <c:v>3.9</c:v>
                </c:pt>
              </c:numCache>
            </c:numRef>
          </c:val>
        </c:ser>
        <c:ser>
          <c:idx val="8"/>
          <c:order val="8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6.0</c:v>
                </c:pt>
                <c:pt idx="1">
                  <c:v>5.8</c:v>
                </c:pt>
                <c:pt idx="2">
                  <c:v>6.5</c:v>
                </c:pt>
                <c:pt idx="3">
                  <c:v>7.0</c:v>
                </c:pt>
              </c:numCache>
            </c:numRef>
          </c:val>
        </c:ser>
        <c:ser>
          <c:idx val="9"/>
          <c:order val="9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2.2</c:v>
                </c:pt>
                <c:pt idx="2">
                  <c:v>1.1</c:v>
                </c:pt>
                <c:pt idx="3">
                  <c:v>2.0</c:v>
                </c:pt>
              </c:numCache>
            </c:numRef>
          </c:val>
        </c:ser>
        <c:ser>
          <c:idx val="10"/>
          <c:order val="1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3.5</c:v>
                </c:pt>
                <c:pt idx="1">
                  <c:v>4.0</c:v>
                </c:pt>
                <c:pt idx="2">
                  <c:v>3.8</c:v>
                </c:pt>
                <c:pt idx="3">
                  <c:v>3.9</c:v>
                </c:pt>
              </c:numCache>
            </c:numRef>
          </c:val>
        </c:ser>
        <c:ser>
          <c:idx val="11"/>
          <c:order val="1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6.0</c:v>
                </c:pt>
                <c:pt idx="1">
                  <c:v>5.8</c:v>
                </c:pt>
                <c:pt idx="2">
                  <c:v>6.5</c:v>
                </c:pt>
                <c:pt idx="3">
                  <c:v>7.0</c:v>
                </c:pt>
              </c:numCache>
            </c:numRef>
          </c:val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2.2</c:v>
                </c:pt>
                <c:pt idx="2">
                  <c:v>1.1</c:v>
                </c:pt>
                <c:pt idx="3">
                  <c:v>2.0</c:v>
                </c:pt>
              </c:numCache>
            </c:numRef>
          </c:val>
        </c:ser>
        <c:ser>
          <c:idx val="4"/>
          <c:order val="4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3.5</c:v>
                </c:pt>
                <c:pt idx="1">
                  <c:v>4.0</c:v>
                </c:pt>
                <c:pt idx="2">
                  <c:v>3.8</c:v>
                </c:pt>
                <c:pt idx="3">
                  <c:v>3.9</c:v>
                </c:pt>
              </c:numCache>
            </c:numRef>
          </c:val>
        </c:ser>
        <c:ser>
          <c:idx val="5"/>
          <c:order val="5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6.0</c:v>
                </c:pt>
                <c:pt idx="1">
                  <c:v>5.8</c:v>
                </c:pt>
                <c:pt idx="2">
                  <c:v>6.5</c:v>
                </c:pt>
                <c:pt idx="3">
                  <c:v>7.0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2.2</c:v>
                </c:pt>
                <c:pt idx="2">
                  <c:v>1.1</c:v>
                </c:pt>
                <c:pt idx="3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3.5</c:v>
                </c:pt>
                <c:pt idx="1">
                  <c:v>4.0</c:v>
                </c:pt>
                <c:pt idx="2">
                  <c:v>3.8</c:v>
                </c:pt>
                <c:pt idx="3">
                  <c:v>3.9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6.0</c:v>
                </c:pt>
                <c:pt idx="1">
                  <c:v>5.8</c:v>
                </c:pt>
                <c:pt idx="2">
                  <c:v>6.5</c:v>
                </c:pt>
                <c:pt idx="3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1124792"/>
        <c:axId val="-2040333944"/>
      </c:barChart>
      <c:catAx>
        <c:axId val="-20811247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40333944"/>
        <c:crosses val="autoZero"/>
        <c:auto val="1"/>
        <c:lblAlgn val="ctr"/>
        <c:lblOffset val="100"/>
        <c:noMultiLvlLbl val="0"/>
      </c:catAx>
      <c:valAx>
        <c:axId val="-2040333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1124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9DE26-C376-5547-A2AA-7DA160766943}" type="datetimeFigureOut">
              <a:rPr lang="en-US" smtClean="0"/>
              <a:t>2/14/12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9D36C-DAEE-4242-9BEB-9BF540873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0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362269"/>
            <a:ext cx="4352544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0726400"/>
            <a:ext cx="3584448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1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7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200056" y="7027333"/>
            <a:ext cx="55304688" cy="1498007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85984" y="7027333"/>
            <a:ext cx="165060632" cy="1498007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969963" y="7832725"/>
            <a:ext cx="49107725" cy="29832300"/>
          </a:xfrm>
          <a:prstGeom prst="rect">
            <a:avLst/>
          </a:prstGeom>
          <a:gradFill rotWithShape="1">
            <a:gsLst>
              <a:gs pos="0">
                <a:srgbClr val="3366FF">
                  <a:alpha val="49001"/>
                </a:srgbClr>
              </a:gs>
              <a:gs pos="50000">
                <a:srgbClr val="3366FF">
                  <a:gamma/>
                  <a:tint val="0"/>
                  <a:invGamma/>
                </a:srgbClr>
              </a:gs>
              <a:gs pos="100000">
                <a:srgbClr val="3366FF">
                  <a:alpha val="49001"/>
                </a:srgbClr>
              </a:gs>
            </a:gsLst>
            <a:lin ang="5400000" scaled="1"/>
          </a:gradFill>
          <a:ln w="12700">
            <a:solidFill>
              <a:srgbClr val="0039A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8"/>
          <p:cNvSpPr>
            <a:spLocks noChangeArrowheads="1"/>
          </p:cNvSpPr>
          <p:nvPr userDrawn="1"/>
        </p:nvSpPr>
        <p:spPr bwMode="auto">
          <a:xfrm>
            <a:off x="890588" y="7351713"/>
            <a:ext cx="16143287" cy="1200150"/>
          </a:xfrm>
          <a:prstGeom prst="rect">
            <a:avLst/>
          </a:prstGeom>
          <a:gradFill rotWithShape="1">
            <a:gsLst>
              <a:gs pos="0">
                <a:srgbClr val="0039A6"/>
              </a:gs>
              <a:gs pos="100000">
                <a:srgbClr val="0039A6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39"/>
          <p:cNvSpPr>
            <a:spLocks noChangeArrowheads="1"/>
          </p:cNvSpPr>
          <p:nvPr userDrawn="1"/>
        </p:nvSpPr>
        <p:spPr bwMode="auto">
          <a:xfrm>
            <a:off x="17511713" y="7351713"/>
            <a:ext cx="16281400" cy="1200150"/>
          </a:xfrm>
          <a:prstGeom prst="rect">
            <a:avLst/>
          </a:prstGeom>
          <a:gradFill rotWithShape="1">
            <a:gsLst>
              <a:gs pos="0">
                <a:srgbClr val="0039A6"/>
              </a:gs>
              <a:gs pos="100000">
                <a:srgbClr val="0039A6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40"/>
          <p:cNvSpPr>
            <a:spLocks noChangeArrowheads="1"/>
          </p:cNvSpPr>
          <p:nvPr userDrawn="1"/>
        </p:nvSpPr>
        <p:spPr bwMode="auto">
          <a:xfrm>
            <a:off x="34118550" y="7351713"/>
            <a:ext cx="16021050" cy="1131887"/>
          </a:xfrm>
          <a:prstGeom prst="rect">
            <a:avLst/>
          </a:prstGeom>
          <a:gradFill rotWithShape="1">
            <a:gsLst>
              <a:gs pos="0">
                <a:srgbClr val="0039A6"/>
              </a:gs>
              <a:gs pos="100000">
                <a:srgbClr val="0039A6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45"/>
          <p:cNvSpPr>
            <a:spLocks noChangeArrowheads="1"/>
          </p:cNvSpPr>
          <p:nvPr userDrawn="1"/>
        </p:nvSpPr>
        <p:spPr bwMode="auto">
          <a:xfrm>
            <a:off x="33729613" y="7788275"/>
            <a:ext cx="514350" cy="27860625"/>
          </a:xfrm>
          <a:prstGeom prst="rect">
            <a:avLst/>
          </a:prstGeom>
          <a:gradFill rotWithShape="1">
            <a:gsLst>
              <a:gs pos="0">
                <a:srgbClr val="59834F">
                  <a:gamma/>
                  <a:tint val="0"/>
                  <a:invGamma/>
                </a:srgbClr>
              </a:gs>
              <a:gs pos="100000">
                <a:srgbClr val="59834F">
                  <a:alpha val="48000"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46"/>
          <p:cNvSpPr>
            <a:spLocks noChangeArrowheads="1"/>
          </p:cNvSpPr>
          <p:nvPr userDrawn="1"/>
        </p:nvSpPr>
        <p:spPr bwMode="auto">
          <a:xfrm>
            <a:off x="17040225" y="7788275"/>
            <a:ext cx="517525" cy="27860625"/>
          </a:xfrm>
          <a:prstGeom prst="rect">
            <a:avLst/>
          </a:prstGeom>
          <a:gradFill rotWithShape="1">
            <a:gsLst>
              <a:gs pos="0">
                <a:srgbClr val="59834F">
                  <a:gamma/>
                  <a:tint val="0"/>
                  <a:invGamma/>
                </a:srgbClr>
              </a:gs>
              <a:gs pos="100000">
                <a:srgbClr val="59834F">
                  <a:alpha val="48000"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3" name="Text Box 33"/>
          <p:cNvSpPr txBox="1">
            <a:spLocks noChangeAspect="1" noChangeArrowheads="1"/>
          </p:cNvSpPr>
          <p:nvPr userDrawn="1"/>
        </p:nvSpPr>
        <p:spPr bwMode="auto">
          <a:xfrm flipV="1">
            <a:off x="4079875" y="36055300"/>
            <a:ext cx="258984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lIns="93292" tIns="46647" rIns="93292" bIns="46647" anchor="b">
            <a:spAutoFit/>
          </a:bodyPr>
          <a:lstStyle/>
          <a:p>
            <a:pPr defTabSz="933450" eaLnBrk="0" hangingPunct="0">
              <a:lnSpc>
                <a:spcPct val="90000"/>
              </a:lnSpc>
              <a:defRPr/>
            </a:pPr>
            <a:endParaRPr lang="en-US" sz="6300" b="1">
              <a:latin typeface="Helvetica" pitchFamily="34" charset="0"/>
              <a:cs typeface="+mn-cs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475" y="1816100"/>
            <a:ext cx="40608250" cy="3622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47649" tIns="223834" rIns="447649" bIns="22383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5" name="Rectangle 52"/>
          <p:cNvSpPr>
            <a:spLocks noChangeArrowheads="1"/>
          </p:cNvSpPr>
          <p:nvPr userDrawn="1"/>
        </p:nvSpPr>
        <p:spPr bwMode="auto">
          <a:xfrm>
            <a:off x="1103313" y="1031875"/>
            <a:ext cx="43311762" cy="5645150"/>
          </a:xfrm>
          <a:prstGeom prst="rect">
            <a:avLst/>
          </a:prstGeom>
          <a:gradFill rotWithShape="1">
            <a:gsLst>
              <a:gs pos="0">
                <a:srgbClr val="0039A6">
                  <a:alpha val="71001"/>
                </a:srgbClr>
              </a:gs>
              <a:gs pos="100000">
                <a:srgbClr val="0039A6">
                  <a:gamma/>
                  <a:tint val="0"/>
                  <a:invGamma/>
                </a:srgbClr>
              </a:gs>
            </a:gsLst>
            <a:lin ang="5400000" scaled="1"/>
          </a:gradFill>
          <a:ln w="1270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53"/>
          <p:cNvSpPr>
            <a:spLocks noChangeArrowheads="1"/>
          </p:cNvSpPr>
          <p:nvPr userDrawn="1"/>
        </p:nvSpPr>
        <p:spPr bwMode="auto">
          <a:xfrm>
            <a:off x="927100" y="7140575"/>
            <a:ext cx="49166463" cy="2667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55"/>
          <p:cNvSpPr>
            <a:spLocks noChangeArrowheads="1"/>
          </p:cNvSpPr>
          <p:nvPr userDrawn="1"/>
        </p:nvSpPr>
        <p:spPr bwMode="auto">
          <a:xfrm>
            <a:off x="933450" y="35664775"/>
            <a:ext cx="49160113" cy="1939925"/>
          </a:xfrm>
          <a:prstGeom prst="rect">
            <a:avLst/>
          </a:prstGeom>
          <a:solidFill>
            <a:srgbClr val="0039A6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8" name="Picture 56" descr="224x144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99238" y="1993900"/>
            <a:ext cx="52879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8"/>
          <p:cNvSpPr>
            <a:spLocks noChangeArrowheads="1"/>
          </p:cNvSpPr>
          <p:nvPr userDrawn="1"/>
        </p:nvSpPr>
        <p:spPr bwMode="auto">
          <a:xfrm>
            <a:off x="969963" y="7832725"/>
            <a:ext cx="49107725" cy="29832300"/>
          </a:xfrm>
          <a:prstGeom prst="rect">
            <a:avLst/>
          </a:prstGeom>
          <a:gradFill rotWithShape="1">
            <a:gsLst>
              <a:gs pos="0">
                <a:srgbClr val="3366FF">
                  <a:alpha val="49001"/>
                </a:srgbClr>
              </a:gs>
              <a:gs pos="50000">
                <a:srgbClr val="3366FF">
                  <a:gamma/>
                  <a:tint val="0"/>
                  <a:invGamma/>
                </a:srgbClr>
              </a:gs>
              <a:gs pos="100000">
                <a:srgbClr val="3366FF">
                  <a:alpha val="49001"/>
                </a:srgbClr>
              </a:gs>
            </a:gsLst>
            <a:lin ang="5400000" scaled="1"/>
          </a:gradFill>
          <a:ln w="12700">
            <a:solidFill>
              <a:srgbClr val="0039A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38"/>
          <p:cNvSpPr>
            <a:spLocks noChangeArrowheads="1"/>
          </p:cNvSpPr>
          <p:nvPr userDrawn="1"/>
        </p:nvSpPr>
        <p:spPr bwMode="auto">
          <a:xfrm>
            <a:off x="890588" y="7351713"/>
            <a:ext cx="16143287" cy="1200150"/>
          </a:xfrm>
          <a:prstGeom prst="rect">
            <a:avLst/>
          </a:prstGeom>
          <a:gradFill rotWithShape="1">
            <a:gsLst>
              <a:gs pos="0">
                <a:srgbClr val="0039A6"/>
              </a:gs>
              <a:gs pos="100000">
                <a:srgbClr val="0039A6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21" name="Rectangle 39"/>
          <p:cNvSpPr>
            <a:spLocks noChangeArrowheads="1"/>
          </p:cNvSpPr>
          <p:nvPr userDrawn="1"/>
        </p:nvSpPr>
        <p:spPr bwMode="auto">
          <a:xfrm>
            <a:off x="17511713" y="7351713"/>
            <a:ext cx="16281400" cy="1200150"/>
          </a:xfrm>
          <a:prstGeom prst="rect">
            <a:avLst/>
          </a:prstGeom>
          <a:gradFill rotWithShape="1">
            <a:gsLst>
              <a:gs pos="0">
                <a:srgbClr val="0039A6"/>
              </a:gs>
              <a:gs pos="100000">
                <a:srgbClr val="0039A6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40"/>
          <p:cNvSpPr>
            <a:spLocks noChangeArrowheads="1"/>
          </p:cNvSpPr>
          <p:nvPr userDrawn="1"/>
        </p:nvSpPr>
        <p:spPr bwMode="auto">
          <a:xfrm>
            <a:off x="34118550" y="7351713"/>
            <a:ext cx="16021050" cy="1131887"/>
          </a:xfrm>
          <a:prstGeom prst="rect">
            <a:avLst/>
          </a:prstGeom>
          <a:gradFill rotWithShape="1">
            <a:gsLst>
              <a:gs pos="0">
                <a:srgbClr val="0039A6"/>
              </a:gs>
              <a:gs pos="100000">
                <a:srgbClr val="0039A6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5"/>
          <p:cNvSpPr>
            <a:spLocks noChangeArrowheads="1"/>
          </p:cNvSpPr>
          <p:nvPr userDrawn="1"/>
        </p:nvSpPr>
        <p:spPr bwMode="auto">
          <a:xfrm>
            <a:off x="33729613" y="7788275"/>
            <a:ext cx="514350" cy="27860625"/>
          </a:xfrm>
          <a:prstGeom prst="rect">
            <a:avLst/>
          </a:prstGeom>
          <a:gradFill rotWithShape="1">
            <a:gsLst>
              <a:gs pos="0">
                <a:srgbClr val="59834F">
                  <a:gamma/>
                  <a:tint val="0"/>
                  <a:invGamma/>
                </a:srgbClr>
              </a:gs>
              <a:gs pos="100000">
                <a:srgbClr val="59834F">
                  <a:alpha val="48000"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24" name="Rectangle 46"/>
          <p:cNvSpPr>
            <a:spLocks noChangeArrowheads="1"/>
          </p:cNvSpPr>
          <p:nvPr userDrawn="1"/>
        </p:nvSpPr>
        <p:spPr bwMode="auto">
          <a:xfrm>
            <a:off x="17040225" y="7788275"/>
            <a:ext cx="517525" cy="27860625"/>
          </a:xfrm>
          <a:prstGeom prst="rect">
            <a:avLst/>
          </a:prstGeom>
          <a:gradFill rotWithShape="1">
            <a:gsLst>
              <a:gs pos="0">
                <a:srgbClr val="59834F">
                  <a:gamma/>
                  <a:tint val="0"/>
                  <a:invGamma/>
                </a:srgbClr>
              </a:gs>
              <a:gs pos="100000">
                <a:srgbClr val="59834F">
                  <a:alpha val="48000"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25" name="Text Box 33"/>
          <p:cNvSpPr txBox="1">
            <a:spLocks noChangeAspect="1" noChangeArrowheads="1"/>
          </p:cNvSpPr>
          <p:nvPr userDrawn="1"/>
        </p:nvSpPr>
        <p:spPr bwMode="auto">
          <a:xfrm flipV="1">
            <a:off x="4079875" y="36055300"/>
            <a:ext cx="258984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lIns="93292" tIns="46647" rIns="93292" bIns="46647" anchor="b">
            <a:spAutoFit/>
          </a:bodyPr>
          <a:lstStyle/>
          <a:p>
            <a:pPr defTabSz="933450" eaLnBrk="0" hangingPunct="0">
              <a:lnSpc>
                <a:spcPct val="90000"/>
              </a:lnSpc>
              <a:defRPr/>
            </a:pPr>
            <a:endParaRPr lang="en-US" sz="6300" b="1">
              <a:latin typeface="Helvetica" pitchFamily="34" charset="0"/>
              <a:cs typeface="+mn-cs"/>
            </a:endParaRPr>
          </a:p>
        </p:txBody>
      </p:sp>
      <p:sp>
        <p:nvSpPr>
          <p:cNvPr id="26" name="Rectangle 52"/>
          <p:cNvSpPr>
            <a:spLocks noChangeArrowheads="1"/>
          </p:cNvSpPr>
          <p:nvPr userDrawn="1"/>
        </p:nvSpPr>
        <p:spPr bwMode="auto">
          <a:xfrm>
            <a:off x="1103313" y="1031875"/>
            <a:ext cx="43311762" cy="5645150"/>
          </a:xfrm>
          <a:prstGeom prst="rect">
            <a:avLst/>
          </a:prstGeom>
          <a:gradFill rotWithShape="1">
            <a:gsLst>
              <a:gs pos="0">
                <a:srgbClr val="0039A6">
                  <a:alpha val="71001"/>
                </a:srgbClr>
              </a:gs>
              <a:gs pos="100000">
                <a:srgbClr val="0039A6">
                  <a:gamma/>
                  <a:tint val="0"/>
                  <a:invGamma/>
                </a:srgbClr>
              </a:gs>
            </a:gsLst>
            <a:lin ang="5400000" scaled="1"/>
          </a:gradFill>
          <a:ln w="1270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27" name="Rectangle 53"/>
          <p:cNvSpPr>
            <a:spLocks noChangeArrowheads="1"/>
          </p:cNvSpPr>
          <p:nvPr userDrawn="1"/>
        </p:nvSpPr>
        <p:spPr bwMode="auto">
          <a:xfrm>
            <a:off x="927100" y="7140575"/>
            <a:ext cx="49166463" cy="2667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28" name="Rectangle 55"/>
          <p:cNvSpPr>
            <a:spLocks noChangeArrowheads="1"/>
          </p:cNvSpPr>
          <p:nvPr userDrawn="1"/>
        </p:nvSpPr>
        <p:spPr bwMode="auto">
          <a:xfrm>
            <a:off x="933450" y="35664775"/>
            <a:ext cx="49160113" cy="1939925"/>
          </a:xfrm>
          <a:prstGeom prst="rect">
            <a:avLst/>
          </a:prstGeom>
          <a:solidFill>
            <a:srgbClr val="0039A6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29" name="Picture 56" descr="224x144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99238" y="1993900"/>
            <a:ext cx="52879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190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70E-73E9-3748-923C-8F07CA977314}" type="datetimeFigureOut">
              <a:rPr lang="en-US" smtClean="0"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5208-1D77-2E48-9D8F-581C79C0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59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3502938"/>
            <a:ext cx="43526075" cy="7264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5501938"/>
            <a:ext cx="43526075" cy="8001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70E-73E9-3748-923C-8F07CA977314}" type="datetimeFigureOut">
              <a:rPr lang="en-US" smtClean="0"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5208-1D77-2E48-9D8F-581C79C0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9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638" y="8534400"/>
            <a:ext cx="22966362" cy="2413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8534400"/>
            <a:ext cx="22966363" cy="2413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70E-73E9-3748-923C-8F07CA977314}" type="datetimeFigureOut">
              <a:rPr lang="en-US" smtClean="0"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5208-1D77-2E48-9D8F-581C79C0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3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8186738"/>
            <a:ext cx="22625050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1599863"/>
            <a:ext cx="22625050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8186738"/>
            <a:ext cx="22632988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1599863"/>
            <a:ext cx="22632988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70E-73E9-3748-923C-8F07CA977314}" type="datetimeFigureOut">
              <a:rPr lang="en-US" smtClean="0"/>
              <a:t>2/14/12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5208-1D77-2E48-9D8F-581C79C0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98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70E-73E9-3748-923C-8F07CA977314}" type="datetimeFigureOut">
              <a:rPr lang="en-US" smtClean="0"/>
              <a:t>2/14/12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5208-1D77-2E48-9D8F-581C79C0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70E-73E9-3748-923C-8F07CA977314}" type="datetimeFigureOut">
              <a:rPr lang="en-US" smtClean="0"/>
              <a:t>2/14/12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5208-1D77-2E48-9D8F-581C79C0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31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455738"/>
            <a:ext cx="16846550" cy="6197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455738"/>
            <a:ext cx="28625800" cy="31216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7653338"/>
            <a:ext cx="16846550" cy="2501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70E-73E9-3748-923C-8F07CA977314}" type="datetimeFigureOut">
              <a:rPr lang="en-US" smtClean="0"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5208-1D77-2E48-9D8F-581C79C0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6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5603200"/>
            <a:ext cx="30724475" cy="302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3268663"/>
            <a:ext cx="30724475" cy="2194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8625800"/>
            <a:ext cx="30724475" cy="4292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70E-73E9-3748-923C-8F07CA977314}" type="datetimeFigureOut">
              <a:rPr lang="en-US" smtClean="0"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5208-1D77-2E48-9D8F-581C79C0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89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70E-73E9-3748-923C-8F07CA977314}" type="datetimeFigureOut">
              <a:rPr lang="en-US" smtClean="0"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5208-1D77-2E48-9D8F-581C79C0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93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275" y="1465263"/>
            <a:ext cx="11520488" cy="312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38" y="1465263"/>
            <a:ext cx="34412237" cy="312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70E-73E9-3748-923C-8F07CA977314}" type="datetimeFigureOut">
              <a:rPr lang="en-US" smtClean="0"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5208-1D77-2E48-9D8F-581C79C0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6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2" y="23503469"/>
            <a:ext cx="43525440" cy="7264400"/>
          </a:xfrm>
        </p:spPr>
        <p:txBody>
          <a:bodyPr anchor="t"/>
          <a:lstStyle>
            <a:lvl1pPr algn="l">
              <a:defRPr sz="21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2" y="15502472"/>
            <a:ext cx="43525440" cy="8000998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507943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5015886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52383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31773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3971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4765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555602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063545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85982" y="40961733"/>
            <a:ext cx="110182660" cy="115866336"/>
          </a:xfrm>
        </p:spPr>
        <p:txBody>
          <a:bodyPr/>
          <a:lstStyle>
            <a:lvl1pPr>
              <a:defRPr sz="15300"/>
            </a:lvl1pPr>
            <a:lvl2pPr>
              <a:defRPr sz="13100"/>
            </a:lvl2pPr>
            <a:lvl3pPr>
              <a:defRPr sz="110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322082" y="40961733"/>
            <a:ext cx="110182660" cy="115866336"/>
          </a:xfrm>
        </p:spPr>
        <p:txBody>
          <a:bodyPr/>
          <a:lstStyle>
            <a:lvl1pPr>
              <a:defRPr sz="15300"/>
            </a:lvl1pPr>
            <a:lvl2pPr>
              <a:defRPr sz="13100"/>
            </a:lvl2pPr>
            <a:lvl3pPr>
              <a:defRPr sz="110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464736"/>
            <a:ext cx="4608576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187269"/>
            <a:ext cx="22625052" cy="3412064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507943" indent="0">
              <a:buNone/>
              <a:defRPr sz="11000" b="1"/>
            </a:lvl2pPr>
            <a:lvl3pPr marL="5015886" indent="0">
              <a:buNone/>
              <a:defRPr sz="9800" b="1"/>
            </a:lvl3pPr>
            <a:lvl4pPr marL="7523830" indent="0">
              <a:buNone/>
              <a:defRPr sz="8800" b="1"/>
            </a:lvl4pPr>
            <a:lvl5pPr marL="10031773" indent="0">
              <a:buNone/>
              <a:defRPr sz="8800" b="1"/>
            </a:lvl5pPr>
            <a:lvl6pPr marL="12539716" indent="0">
              <a:buNone/>
              <a:defRPr sz="8800" b="1"/>
            </a:lvl6pPr>
            <a:lvl7pPr marL="15047659" indent="0">
              <a:buNone/>
              <a:defRPr sz="8800" b="1"/>
            </a:lvl7pPr>
            <a:lvl8pPr marL="17555602" indent="0">
              <a:buNone/>
              <a:defRPr sz="8800" b="1"/>
            </a:lvl8pPr>
            <a:lvl9pPr marL="20063545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1599333"/>
            <a:ext cx="22625052" cy="21073536"/>
          </a:xfrm>
        </p:spPr>
        <p:txBody>
          <a:bodyPr/>
          <a:lstStyle>
            <a:lvl1pPr>
              <a:defRPr sz="13100"/>
            </a:lvl1pPr>
            <a:lvl2pPr>
              <a:defRPr sz="11000"/>
            </a:lvl2pPr>
            <a:lvl3pPr>
              <a:defRPr sz="98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2" y="8187269"/>
            <a:ext cx="22633940" cy="3412064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507943" indent="0">
              <a:buNone/>
              <a:defRPr sz="11000" b="1"/>
            </a:lvl2pPr>
            <a:lvl3pPr marL="5015886" indent="0">
              <a:buNone/>
              <a:defRPr sz="9800" b="1"/>
            </a:lvl3pPr>
            <a:lvl4pPr marL="7523830" indent="0">
              <a:buNone/>
              <a:defRPr sz="8800" b="1"/>
            </a:lvl4pPr>
            <a:lvl5pPr marL="10031773" indent="0">
              <a:buNone/>
              <a:defRPr sz="8800" b="1"/>
            </a:lvl5pPr>
            <a:lvl6pPr marL="12539716" indent="0">
              <a:buNone/>
              <a:defRPr sz="8800" b="1"/>
            </a:lvl6pPr>
            <a:lvl7pPr marL="15047659" indent="0">
              <a:buNone/>
              <a:defRPr sz="8800" b="1"/>
            </a:lvl7pPr>
            <a:lvl8pPr marL="17555602" indent="0">
              <a:buNone/>
              <a:defRPr sz="8800" b="1"/>
            </a:lvl8pPr>
            <a:lvl9pPr marL="20063545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2" y="11599333"/>
            <a:ext cx="22633940" cy="21073536"/>
          </a:xfrm>
        </p:spPr>
        <p:txBody>
          <a:bodyPr/>
          <a:lstStyle>
            <a:lvl1pPr>
              <a:defRPr sz="13100"/>
            </a:lvl1pPr>
            <a:lvl2pPr>
              <a:defRPr sz="11000"/>
            </a:lvl2pPr>
            <a:lvl3pPr>
              <a:defRPr sz="98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456267"/>
            <a:ext cx="16846552" cy="6197600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456270"/>
            <a:ext cx="28625800" cy="31216602"/>
          </a:xfrm>
        </p:spPr>
        <p:txBody>
          <a:bodyPr/>
          <a:lstStyle>
            <a:lvl1pPr>
              <a:defRPr sz="17600"/>
            </a:lvl1pPr>
            <a:lvl2pPr>
              <a:defRPr sz="15300"/>
            </a:lvl2pPr>
            <a:lvl3pPr>
              <a:defRPr sz="131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7653870"/>
            <a:ext cx="16846552" cy="25019002"/>
          </a:xfrm>
        </p:spPr>
        <p:txBody>
          <a:bodyPr/>
          <a:lstStyle>
            <a:lvl1pPr marL="0" indent="0">
              <a:buNone/>
              <a:defRPr sz="7700"/>
            </a:lvl1pPr>
            <a:lvl2pPr marL="2507943" indent="0">
              <a:buNone/>
              <a:defRPr sz="6600"/>
            </a:lvl2pPr>
            <a:lvl3pPr marL="5015886" indent="0">
              <a:buNone/>
              <a:defRPr sz="5500"/>
            </a:lvl3pPr>
            <a:lvl4pPr marL="7523830" indent="0">
              <a:buNone/>
              <a:defRPr sz="4900"/>
            </a:lvl4pPr>
            <a:lvl5pPr marL="10031773" indent="0">
              <a:buNone/>
              <a:defRPr sz="4900"/>
            </a:lvl5pPr>
            <a:lvl6pPr marL="12539716" indent="0">
              <a:buNone/>
              <a:defRPr sz="4900"/>
            </a:lvl6pPr>
            <a:lvl7pPr marL="15047659" indent="0">
              <a:buNone/>
              <a:defRPr sz="4900"/>
            </a:lvl7pPr>
            <a:lvl8pPr marL="17555602" indent="0">
              <a:buNone/>
              <a:defRPr sz="4900"/>
            </a:lvl8pPr>
            <a:lvl9pPr marL="20063545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2" y="25603200"/>
            <a:ext cx="30723840" cy="3022602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2" y="3268133"/>
            <a:ext cx="30723840" cy="21945600"/>
          </a:xfrm>
        </p:spPr>
        <p:txBody>
          <a:bodyPr/>
          <a:lstStyle>
            <a:lvl1pPr marL="0" indent="0">
              <a:buNone/>
              <a:defRPr sz="17600"/>
            </a:lvl1pPr>
            <a:lvl2pPr marL="2507943" indent="0">
              <a:buNone/>
              <a:defRPr sz="15300"/>
            </a:lvl2pPr>
            <a:lvl3pPr marL="5015886" indent="0">
              <a:buNone/>
              <a:defRPr sz="13100"/>
            </a:lvl3pPr>
            <a:lvl4pPr marL="7523830" indent="0">
              <a:buNone/>
              <a:defRPr sz="11000"/>
            </a:lvl4pPr>
            <a:lvl5pPr marL="10031773" indent="0">
              <a:buNone/>
              <a:defRPr sz="11000"/>
            </a:lvl5pPr>
            <a:lvl6pPr marL="12539716" indent="0">
              <a:buNone/>
              <a:defRPr sz="11000"/>
            </a:lvl6pPr>
            <a:lvl7pPr marL="15047659" indent="0">
              <a:buNone/>
              <a:defRPr sz="11000"/>
            </a:lvl7pPr>
            <a:lvl8pPr marL="17555602" indent="0">
              <a:buNone/>
              <a:defRPr sz="11000"/>
            </a:lvl8pPr>
            <a:lvl9pPr marL="20063545" indent="0">
              <a:buNone/>
              <a:defRPr sz="1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2" y="28625802"/>
            <a:ext cx="30723840" cy="4292598"/>
          </a:xfrm>
        </p:spPr>
        <p:txBody>
          <a:bodyPr/>
          <a:lstStyle>
            <a:lvl1pPr marL="0" indent="0">
              <a:buNone/>
              <a:defRPr sz="7700"/>
            </a:lvl1pPr>
            <a:lvl2pPr marL="2507943" indent="0">
              <a:buNone/>
              <a:defRPr sz="6600"/>
            </a:lvl2pPr>
            <a:lvl3pPr marL="5015886" indent="0">
              <a:buNone/>
              <a:defRPr sz="5500"/>
            </a:lvl3pPr>
            <a:lvl4pPr marL="7523830" indent="0">
              <a:buNone/>
              <a:defRPr sz="4900"/>
            </a:lvl4pPr>
            <a:lvl5pPr marL="10031773" indent="0">
              <a:buNone/>
              <a:defRPr sz="4900"/>
            </a:lvl5pPr>
            <a:lvl6pPr marL="12539716" indent="0">
              <a:buNone/>
              <a:defRPr sz="4900"/>
            </a:lvl6pPr>
            <a:lvl7pPr marL="15047659" indent="0">
              <a:buNone/>
              <a:defRPr sz="4900"/>
            </a:lvl7pPr>
            <a:lvl8pPr marL="17555602" indent="0">
              <a:buNone/>
              <a:defRPr sz="4900"/>
            </a:lvl8pPr>
            <a:lvl9pPr marL="20063545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464736"/>
            <a:ext cx="46085760" cy="6096000"/>
          </a:xfrm>
          <a:prstGeom prst="rect">
            <a:avLst/>
          </a:prstGeom>
        </p:spPr>
        <p:txBody>
          <a:bodyPr vert="horz" lIns="501589" tIns="250794" rIns="501589" bIns="2507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34403"/>
            <a:ext cx="46085760" cy="24138469"/>
          </a:xfrm>
          <a:prstGeom prst="rect">
            <a:avLst/>
          </a:prstGeom>
        </p:spPr>
        <p:txBody>
          <a:bodyPr vert="horz" lIns="501589" tIns="250794" rIns="501589" bIns="2507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3900538"/>
            <a:ext cx="11948160" cy="1947333"/>
          </a:xfrm>
          <a:prstGeom prst="rect">
            <a:avLst/>
          </a:prstGeom>
        </p:spPr>
        <p:txBody>
          <a:bodyPr vert="horz" lIns="501589" tIns="250794" rIns="501589" bIns="250794" rtlCol="0" anchor="ctr"/>
          <a:lstStyle>
            <a:lvl1pPr algn="l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D700-26C8-DA48-8DB2-C9D1A9FFD0D6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3900538"/>
            <a:ext cx="16215360" cy="1947333"/>
          </a:xfrm>
          <a:prstGeom prst="rect">
            <a:avLst/>
          </a:prstGeom>
        </p:spPr>
        <p:txBody>
          <a:bodyPr vert="horz" lIns="501589" tIns="250794" rIns="501589" bIns="250794" rtlCol="0" anchor="ctr"/>
          <a:lstStyle>
            <a:lvl1pPr algn="ct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3900538"/>
            <a:ext cx="11948160" cy="1947333"/>
          </a:xfrm>
          <a:prstGeom prst="rect">
            <a:avLst/>
          </a:prstGeom>
        </p:spPr>
        <p:txBody>
          <a:bodyPr vert="horz" lIns="501589" tIns="250794" rIns="501589" bIns="250794" rtlCol="0" anchor="ctr"/>
          <a:lstStyle>
            <a:lvl1pPr algn="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07943" rtl="0" eaLnBrk="1" latinLnBrk="0" hangingPunct="1">
        <a:spcBef>
          <a:spcPct val="0"/>
        </a:spcBef>
        <a:buNone/>
        <a:defRPr sz="2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0957" indent="-1880957" algn="l" defTabSz="2507943" rtl="0" eaLnBrk="1" latinLnBrk="0" hangingPunct="1">
        <a:spcBef>
          <a:spcPct val="20000"/>
        </a:spcBef>
        <a:buFont typeface="Arial"/>
        <a:buChar char="•"/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5408" indent="-1567464" algn="l" defTabSz="2507943" rtl="0" eaLnBrk="1" latinLnBrk="0" hangingPunct="1">
        <a:spcBef>
          <a:spcPct val="20000"/>
        </a:spcBef>
        <a:buFont typeface="Arial"/>
        <a:buChar char="–"/>
        <a:defRPr sz="15300" kern="1200">
          <a:solidFill>
            <a:schemeClr val="tx1"/>
          </a:solidFill>
          <a:latin typeface="+mn-lt"/>
          <a:ea typeface="+mn-ea"/>
          <a:cs typeface="+mn-cs"/>
        </a:defRPr>
      </a:lvl2pPr>
      <a:lvl3pPr marL="6269858" indent="-1253972" algn="l" defTabSz="2507943" rtl="0" eaLnBrk="1" latinLnBrk="0" hangingPunct="1">
        <a:spcBef>
          <a:spcPct val="20000"/>
        </a:spcBef>
        <a:buFont typeface="Arial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3pPr>
      <a:lvl4pPr marL="8777801" indent="-1253972" algn="l" defTabSz="2507943" rtl="0" eaLnBrk="1" latinLnBrk="0" hangingPunct="1">
        <a:spcBef>
          <a:spcPct val="20000"/>
        </a:spcBef>
        <a:buFont typeface="Arial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5744" indent="-1253972" algn="l" defTabSz="2507943" rtl="0" eaLnBrk="1" latinLnBrk="0" hangingPunct="1">
        <a:spcBef>
          <a:spcPct val="20000"/>
        </a:spcBef>
        <a:buFont typeface="Arial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3687" indent="-1253972" algn="l" defTabSz="2507943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1631" indent="-1253972" algn="l" defTabSz="2507943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09574" indent="-1253972" algn="l" defTabSz="2507943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7517" indent="-1253972" algn="l" defTabSz="2507943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943" algn="l" defTabSz="250794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5015886" algn="l" defTabSz="250794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523830" algn="l" defTabSz="250794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1773" algn="l" defTabSz="250794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9716" algn="l" defTabSz="250794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7659" algn="l" defTabSz="250794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5602" algn="l" defTabSz="250794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3545" algn="l" defTabSz="250794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638" y="1465263"/>
            <a:ext cx="46085125" cy="609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8534400"/>
            <a:ext cx="46085125" cy="2413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638" y="33901063"/>
            <a:ext cx="11947525" cy="194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A170E-73E9-3748-923C-8F07CA977314}" type="datetimeFigureOut">
              <a:rPr lang="en-US" smtClean="0"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838" y="33901063"/>
            <a:ext cx="16214725" cy="194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8238" y="33901063"/>
            <a:ext cx="11947525" cy="194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B5208-1D77-2E48-9D8F-581C79C0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3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jpe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Row-of-Computer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0" b="5954"/>
          <a:stretch/>
        </p:blipFill>
        <p:spPr>
          <a:xfrm>
            <a:off x="33909000" y="-123522"/>
            <a:ext cx="17420602" cy="7642617"/>
          </a:xfrm>
          <a:prstGeom prst="rect">
            <a:avLst/>
          </a:prstGeom>
        </p:spPr>
      </p:pic>
      <p:pic>
        <p:nvPicPr>
          <p:cNvPr id="56" name="Picture 55" descr="Copyright_Card_Catalog_Files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2" b="36766"/>
          <a:stretch/>
        </p:blipFill>
        <p:spPr>
          <a:xfrm>
            <a:off x="15011403" y="26809"/>
            <a:ext cx="18962423" cy="71966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123523"/>
            <a:ext cx="16947928" cy="36699524"/>
          </a:xfrm>
          <a:prstGeom prst="rect">
            <a:avLst/>
          </a:prstGeom>
          <a:solidFill>
            <a:srgbClr val="1B34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33400" y="6942667"/>
            <a:ext cx="15595600" cy="7492156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Lorem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ipsum</a:t>
            </a:r>
            <a:r>
              <a:rPr lang="en-US" sz="6000" dirty="0">
                <a:solidFill>
                  <a:schemeClr val="bg1"/>
                </a:solidFill>
              </a:rPr>
              <a:t> dolor sit </a:t>
            </a:r>
            <a:r>
              <a:rPr lang="en-US" sz="6000" dirty="0" err="1">
                <a:solidFill>
                  <a:schemeClr val="bg1"/>
                </a:solidFill>
              </a:rPr>
              <a:t>amet</a:t>
            </a:r>
            <a:r>
              <a:rPr lang="en-US" sz="6000" dirty="0">
                <a:solidFill>
                  <a:schemeClr val="bg1"/>
                </a:solidFill>
              </a:rPr>
              <a:t>, </a:t>
            </a:r>
            <a:r>
              <a:rPr lang="en-US" sz="6000" dirty="0" err="1">
                <a:solidFill>
                  <a:schemeClr val="bg1"/>
                </a:solidFill>
              </a:rPr>
              <a:t>consectetur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adipiscing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elit</a:t>
            </a:r>
            <a:r>
              <a:rPr lang="en-US" sz="6000" dirty="0">
                <a:solidFill>
                  <a:schemeClr val="bg1"/>
                </a:solidFill>
              </a:rPr>
              <a:t>. </a:t>
            </a:r>
            <a:r>
              <a:rPr lang="en-US" sz="6000" dirty="0" err="1">
                <a:solidFill>
                  <a:schemeClr val="bg1"/>
                </a:solidFill>
              </a:rPr>
              <a:t>Vivamus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consequat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gravida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vulputate</a:t>
            </a:r>
            <a:r>
              <a:rPr lang="en-US" sz="6000" dirty="0">
                <a:solidFill>
                  <a:schemeClr val="bg1"/>
                </a:solidFill>
              </a:rPr>
              <a:t>. </a:t>
            </a:r>
            <a:r>
              <a:rPr lang="en-US" sz="6000" dirty="0" err="1">
                <a:solidFill>
                  <a:schemeClr val="bg1"/>
                </a:solidFill>
              </a:rPr>
              <a:t>Vivamus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condimentum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tristique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eros</a:t>
            </a:r>
            <a:r>
              <a:rPr lang="en-US" sz="6000" dirty="0">
                <a:solidFill>
                  <a:schemeClr val="bg1"/>
                </a:solidFill>
              </a:rPr>
              <a:t> ac </a:t>
            </a:r>
            <a:r>
              <a:rPr lang="en-US" sz="6000" dirty="0" err="1">
                <a:solidFill>
                  <a:schemeClr val="bg1"/>
                </a:solidFill>
              </a:rPr>
              <a:t>mollis</a:t>
            </a:r>
            <a:r>
              <a:rPr lang="en-US" sz="6000" dirty="0">
                <a:solidFill>
                  <a:schemeClr val="bg1"/>
                </a:solidFill>
              </a:rPr>
              <a:t>. Maecenas </a:t>
            </a:r>
            <a:r>
              <a:rPr lang="en-US" sz="6000" dirty="0" err="1">
                <a:solidFill>
                  <a:schemeClr val="bg1"/>
                </a:solidFill>
              </a:rPr>
              <a:t>condimentum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aliquam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vulputate</a:t>
            </a:r>
            <a:r>
              <a:rPr lang="en-US" sz="6000" dirty="0">
                <a:solidFill>
                  <a:schemeClr val="bg1"/>
                </a:solidFill>
              </a:rPr>
              <a:t>. </a:t>
            </a:r>
            <a:r>
              <a:rPr lang="en-US" sz="6000" dirty="0" err="1">
                <a:solidFill>
                  <a:schemeClr val="bg1"/>
                </a:solidFill>
              </a:rPr>
              <a:t>Mauris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quis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nibh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ipsum</a:t>
            </a:r>
            <a:r>
              <a:rPr lang="en-US" sz="6000" dirty="0">
                <a:solidFill>
                  <a:schemeClr val="bg1"/>
                </a:solidFill>
              </a:rPr>
              <a:t>. </a:t>
            </a:r>
            <a:r>
              <a:rPr lang="en-US" sz="6000" dirty="0" err="1">
                <a:solidFill>
                  <a:schemeClr val="bg1"/>
                </a:solidFill>
              </a:rPr>
              <a:t>Proin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rutrum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egestas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augue</a:t>
            </a:r>
            <a:r>
              <a:rPr lang="en-US" sz="6000" dirty="0">
                <a:solidFill>
                  <a:schemeClr val="bg1"/>
                </a:solidFill>
              </a:rPr>
              <a:t>, </a:t>
            </a:r>
            <a:r>
              <a:rPr lang="en-US" sz="6000" dirty="0" err="1">
                <a:solidFill>
                  <a:schemeClr val="bg1"/>
                </a:solidFill>
              </a:rPr>
              <a:t>ut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euismod</a:t>
            </a:r>
            <a:r>
              <a:rPr lang="en-US" sz="6000" dirty="0">
                <a:solidFill>
                  <a:schemeClr val="bg1"/>
                </a:solidFill>
              </a:rPr>
              <a:t> quam </a:t>
            </a:r>
            <a:r>
              <a:rPr lang="en-US" sz="6000" dirty="0" err="1">
                <a:solidFill>
                  <a:schemeClr val="bg1"/>
                </a:solidFill>
              </a:rPr>
              <a:t>posuere</a:t>
            </a:r>
            <a:r>
              <a:rPr lang="en-US" sz="6000" dirty="0">
                <a:solidFill>
                  <a:schemeClr val="bg1"/>
                </a:solidFill>
              </a:rPr>
              <a:t> at. </a:t>
            </a:r>
            <a:r>
              <a:rPr lang="en-US" sz="6000" dirty="0" err="1">
                <a:solidFill>
                  <a:schemeClr val="bg1"/>
                </a:solidFill>
              </a:rPr>
              <a:t>Etiam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nec</a:t>
            </a:r>
            <a:r>
              <a:rPr lang="en-US" sz="6000" dirty="0">
                <a:solidFill>
                  <a:schemeClr val="bg1"/>
                </a:solidFill>
              </a:rPr>
              <a:t> dolor </a:t>
            </a:r>
            <a:r>
              <a:rPr lang="en-US" sz="6000" dirty="0" err="1">
                <a:solidFill>
                  <a:schemeClr val="bg1"/>
                </a:solidFill>
              </a:rPr>
              <a:t>urna</a:t>
            </a:r>
            <a:r>
              <a:rPr lang="en-US" sz="6000" dirty="0">
                <a:solidFill>
                  <a:schemeClr val="bg1"/>
                </a:solidFill>
              </a:rPr>
              <a:t>, ac </a:t>
            </a:r>
            <a:r>
              <a:rPr lang="en-US" sz="6000" dirty="0" err="1">
                <a:solidFill>
                  <a:schemeClr val="bg1"/>
                </a:solidFill>
              </a:rPr>
              <a:t>viverra</a:t>
            </a:r>
            <a:r>
              <a:rPr lang="en-US" sz="6000" dirty="0">
                <a:solidFill>
                  <a:schemeClr val="bg1"/>
                </a:solidFill>
              </a:rPr>
              <a:t> ante. </a:t>
            </a:r>
            <a:r>
              <a:rPr lang="en-US" sz="6000" dirty="0" err="1">
                <a:solidFill>
                  <a:schemeClr val="bg1"/>
                </a:solidFill>
              </a:rPr>
              <a:t>Aliquam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erat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volutpat</a:t>
            </a:r>
            <a:r>
              <a:rPr lang="en-US" sz="6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7400" y="0"/>
            <a:ext cx="15595600" cy="5153054"/>
          </a:xfrm>
          <a:prstGeom prst="rect">
            <a:avLst/>
          </a:prstGeom>
          <a:solidFill>
            <a:srgbClr val="1B345D"/>
          </a:solidFill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1"/>
                </a:solidFill>
                <a:latin typeface="Helvetica"/>
                <a:cs typeface="Helvetica"/>
              </a:rPr>
              <a:t>Place Title of Your Poster Here</a:t>
            </a:r>
          </a:p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John Smith and Jane Doe, Seton Hall University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528" y="6688667"/>
            <a:ext cx="16916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00976" y="15817428"/>
            <a:ext cx="16386827" cy="1931077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4800" dirty="0" err="1">
                <a:solidFill>
                  <a:schemeClr val="bg1"/>
                </a:solidFill>
              </a:rPr>
              <a:t>Nullam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quis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risus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eget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urna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mollis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ornare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vel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eu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leo</a:t>
            </a:r>
            <a:r>
              <a:rPr lang="en-US" sz="4800" dirty="0">
                <a:solidFill>
                  <a:schemeClr val="bg1"/>
                </a:solidFill>
              </a:rPr>
              <a:t>. </a:t>
            </a:r>
            <a:r>
              <a:rPr lang="en-US" sz="4800" dirty="0" err="1">
                <a:solidFill>
                  <a:schemeClr val="bg1"/>
                </a:solidFill>
              </a:rPr>
              <a:t>Cras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justo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odio</a:t>
            </a:r>
            <a:r>
              <a:rPr lang="en-US" sz="4800" dirty="0">
                <a:solidFill>
                  <a:schemeClr val="bg1"/>
                </a:solidFill>
              </a:rPr>
              <a:t>, </a:t>
            </a:r>
            <a:r>
              <a:rPr lang="en-US" sz="4800" dirty="0" err="1">
                <a:solidFill>
                  <a:schemeClr val="bg1"/>
                </a:solidFill>
              </a:rPr>
              <a:t>dapibus</a:t>
            </a:r>
            <a:r>
              <a:rPr lang="en-US" sz="4800" dirty="0">
                <a:solidFill>
                  <a:schemeClr val="bg1"/>
                </a:solidFill>
              </a:rPr>
              <a:t> ac </a:t>
            </a:r>
            <a:r>
              <a:rPr lang="en-US" sz="4800" dirty="0" err="1">
                <a:solidFill>
                  <a:schemeClr val="bg1"/>
                </a:solidFill>
              </a:rPr>
              <a:t>facilisis</a:t>
            </a:r>
            <a:r>
              <a:rPr lang="en-US" sz="4800" dirty="0">
                <a:solidFill>
                  <a:schemeClr val="bg1"/>
                </a:solidFill>
              </a:rPr>
              <a:t> in, </a:t>
            </a:r>
            <a:r>
              <a:rPr lang="en-US" sz="4800" dirty="0" err="1">
                <a:solidFill>
                  <a:schemeClr val="bg1"/>
                </a:solidFill>
              </a:rPr>
              <a:t>egestas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eget</a:t>
            </a:r>
            <a:r>
              <a:rPr lang="en-US" sz="4800" dirty="0">
                <a:solidFill>
                  <a:schemeClr val="bg1"/>
                </a:solidFill>
              </a:rPr>
              <a:t> quam. </a:t>
            </a:r>
            <a:r>
              <a:rPr lang="en-US" sz="4800" dirty="0" err="1">
                <a:solidFill>
                  <a:schemeClr val="bg1"/>
                </a:solidFill>
              </a:rPr>
              <a:t>Nullam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quis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risus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eget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urna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mollis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ornare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vel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eu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leo</a:t>
            </a:r>
            <a:r>
              <a:rPr lang="en-US" sz="4800" dirty="0">
                <a:solidFill>
                  <a:schemeClr val="bg1"/>
                </a:solidFill>
              </a:rPr>
              <a:t>. Maecenas </a:t>
            </a:r>
            <a:r>
              <a:rPr lang="en-US" sz="4800" dirty="0" err="1">
                <a:solidFill>
                  <a:schemeClr val="bg1"/>
                </a:solidFill>
              </a:rPr>
              <a:t>faucibus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mollis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interdum</a:t>
            </a:r>
            <a:r>
              <a:rPr lang="en-US" sz="4800" dirty="0">
                <a:solidFill>
                  <a:schemeClr val="bg1"/>
                </a:solidFill>
              </a:rPr>
              <a:t>. Maecenas </a:t>
            </a:r>
            <a:r>
              <a:rPr lang="en-US" sz="4800" dirty="0" err="1">
                <a:solidFill>
                  <a:schemeClr val="bg1"/>
                </a:solidFill>
              </a:rPr>
              <a:t>faucibus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mollis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interdum</a:t>
            </a:r>
            <a:r>
              <a:rPr lang="en-US" sz="4800" dirty="0">
                <a:solidFill>
                  <a:schemeClr val="bg1"/>
                </a:solidFill>
              </a:rPr>
              <a:t>.</a:t>
            </a:r>
          </a:p>
          <a:p>
            <a:pPr marL="685800" indent="-685800">
              <a:buFont typeface="Arial"/>
              <a:buChar char="•"/>
            </a:pPr>
            <a:endParaRPr lang="en-US" sz="4800" dirty="0">
              <a:solidFill>
                <a:schemeClr val="bg1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Maecenas </a:t>
            </a:r>
            <a:r>
              <a:rPr lang="en-US" sz="4800" dirty="0" err="1">
                <a:solidFill>
                  <a:schemeClr val="bg1"/>
                </a:solidFill>
              </a:rPr>
              <a:t>sed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diam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eget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risus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varius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blandit</a:t>
            </a:r>
            <a:r>
              <a:rPr lang="en-US" sz="4800" dirty="0">
                <a:solidFill>
                  <a:schemeClr val="bg1"/>
                </a:solidFill>
              </a:rPr>
              <a:t> sit </a:t>
            </a:r>
            <a:r>
              <a:rPr lang="en-US" sz="4800" dirty="0" err="1">
                <a:solidFill>
                  <a:schemeClr val="bg1"/>
                </a:solidFill>
              </a:rPr>
              <a:t>amet</a:t>
            </a:r>
            <a:r>
              <a:rPr lang="en-US" sz="4800" dirty="0">
                <a:solidFill>
                  <a:schemeClr val="bg1"/>
                </a:solidFill>
              </a:rPr>
              <a:t> non magna. </a:t>
            </a:r>
            <a:r>
              <a:rPr lang="en-US" sz="4800" dirty="0" err="1">
                <a:solidFill>
                  <a:schemeClr val="bg1"/>
                </a:solidFill>
              </a:rPr>
              <a:t>Lorem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ipsum</a:t>
            </a:r>
            <a:r>
              <a:rPr lang="en-US" sz="4800" dirty="0">
                <a:solidFill>
                  <a:schemeClr val="bg1"/>
                </a:solidFill>
              </a:rPr>
              <a:t> dolor sit </a:t>
            </a:r>
            <a:r>
              <a:rPr lang="en-US" sz="4800" dirty="0" err="1">
                <a:solidFill>
                  <a:schemeClr val="bg1"/>
                </a:solidFill>
              </a:rPr>
              <a:t>amet</a:t>
            </a:r>
            <a:r>
              <a:rPr lang="en-US" sz="4800" dirty="0">
                <a:solidFill>
                  <a:schemeClr val="bg1"/>
                </a:solidFill>
              </a:rPr>
              <a:t>, </a:t>
            </a:r>
            <a:r>
              <a:rPr lang="en-US" sz="4800" dirty="0" err="1">
                <a:solidFill>
                  <a:schemeClr val="bg1"/>
                </a:solidFill>
              </a:rPr>
              <a:t>consectetur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adipiscing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elit</a:t>
            </a:r>
            <a:r>
              <a:rPr lang="en-US" sz="4800" dirty="0">
                <a:solidFill>
                  <a:schemeClr val="bg1"/>
                </a:solidFill>
              </a:rPr>
              <a:t>. Integer </a:t>
            </a:r>
            <a:r>
              <a:rPr lang="en-US" sz="4800" dirty="0" err="1">
                <a:solidFill>
                  <a:schemeClr val="bg1"/>
                </a:solidFill>
              </a:rPr>
              <a:t>posuere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erat</a:t>
            </a:r>
            <a:r>
              <a:rPr lang="en-US" sz="4800" dirty="0">
                <a:solidFill>
                  <a:schemeClr val="bg1"/>
                </a:solidFill>
              </a:rPr>
              <a:t> a ante </a:t>
            </a:r>
            <a:r>
              <a:rPr lang="en-US" sz="4800" dirty="0" err="1">
                <a:solidFill>
                  <a:schemeClr val="bg1"/>
                </a:solidFill>
              </a:rPr>
              <a:t>venenatis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dapibus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posuere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velit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aliquet</a:t>
            </a:r>
            <a:r>
              <a:rPr lang="en-US" sz="4800" dirty="0">
                <a:solidFill>
                  <a:schemeClr val="bg1"/>
                </a:solidFill>
              </a:rPr>
              <a:t>. </a:t>
            </a:r>
            <a:r>
              <a:rPr lang="en-US" sz="4800" dirty="0" err="1">
                <a:solidFill>
                  <a:schemeClr val="bg1"/>
                </a:solidFill>
              </a:rPr>
              <a:t>Nullam</a:t>
            </a:r>
            <a:r>
              <a:rPr lang="en-US" sz="4800" dirty="0">
                <a:solidFill>
                  <a:schemeClr val="bg1"/>
                </a:solidFill>
              </a:rPr>
              <a:t> id dolor id </a:t>
            </a:r>
            <a:r>
              <a:rPr lang="en-US" sz="4800" dirty="0" err="1">
                <a:solidFill>
                  <a:schemeClr val="bg1"/>
                </a:solidFill>
              </a:rPr>
              <a:t>nibh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ultricies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vehicula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ut</a:t>
            </a:r>
            <a:r>
              <a:rPr lang="en-US" sz="4800" dirty="0">
                <a:solidFill>
                  <a:schemeClr val="bg1"/>
                </a:solidFill>
              </a:rPr>
              <a:t> id </a:t>
            </a:r>
            <a:r>
              <a:rPr lang="en-US" sz="4800" dirty="0" err="1">
                <a:solidFill>
                  <a:schemeClr val="bg1"/>
                </a:solidFill>
              </a:rPr>
              <a:t>elit</a:t>
            </a:r>
            <a:r>
              <a:rPr lang="en-US" sz="4800" dirty="0">
                <a:solidFill>
                  <a:schemeClr val="bg1"/>
                </a:solidFill>
              </a:rPr>
              <a:t>. </a:t>
            </a:r>
            <a:r>
              <a:rPr lang="en-US" sz="4800" dirty="0" err="1">
                <a:solidFill>
                  <a:schemeClr val="bg1"/>
                </a:solidFill>
              </a:rPr>
              <a:t>Sed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posuere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consectetur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est</a:t>
            </a:r>
            <a:r>
              <a:rPr lang="en-US" sz="4800" dirty="0">
                <a:solidFill>
                  <a:schemeClr val="bg1"/>
                </a:solidFill>
              </a:rPr>
              <a:t> at </a:t>
            </a:r>
            <a:r>
              <a:rPr lang="en-US" sz="4800" dirty="0" err="1">
                <a:solidFill>
                  <a:schemeClr val="bg1"/>
                </a:solidFill>
              </a:rPr>
              <a:t>lobortis</a:t>
            </a:r>
            <a:r>
              <a:rPr lang="en-US" sz="4800" dirty="0">
                <a:solidFill>
                  <a:schemeClr val="bg1"/>
                </a:solidFill>
              </a:rPr>
              <a:t>. </a:t>
            </a:r>
            <a:r>
              <a:rPr lang="en-US" sz="4800" dirty="0" err="1">
                <a:solidFill>
                  <a:schemeClr val="bg1"/>
                </a:solidFill>
              </a:rPr>
              <a:t>Praesent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commodo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cursus</a:t>
            </a:r>
            <a:r>
              <a:rPr lang="en-US" sz="4800" dirty="0">
                <a:solidFill>
                  <a:schemeClr val="bg1"/>
                </a:solidFill>
              </a:rPr>
              <a:t> magna, </a:t>
            </a:r>
            <a:r>
              <a:rPr lang="en-US" sz="4800" dirty="0" err="1">
                <a:solidFill>
                  <a:schemeClr val="bg1"/>
                </a:solidFill>
              </a:rPr>
              <a:t>vel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scelerisque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nisl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consectetur</a:t>
            </a:r>
            <a:r>
              <a:rPr lang="en-US" sz="4800" dirty="0">
                <a:solidFill>
                  <a:schemeClr val="bg1"/>
                </a:solidFill>
              </a:rPr>
              <a:t> et.</a:t>
            </a:r>
          </a:p>
          <a:p>
            <a:pPr marL="685800" indent="-685800">
              <a:buFont typeface="Arial"/>
              <a:buChar char="•"/>
            </a:pPr>
            <a:endParaRPr lang="en-US" sz="4800" dirty="0">
              <a:solidFill>
                <a:schemeClr val="bg1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4800" dirty="0" err="1">
                <a:solidFill>
                  <a:schemeClr val="bg1"/>
                </a:solidFill>
              </a:rPr>
              <a:t>Fusce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dapibus</a:t>
            </a:r>
            <a:r>
              <a:rPr lang="en-US" sz="4800" dirty="0">
                <a:solidFill>
                  <a:schemeClr val="bg1"/>
                </a:solidFill>
              </a:rPr>
              <a:t>, </a:t>
            </a:r>
            <a:r>
              <a:rPr lang="en-US" sz="4800" dirty="0" err="1">
                <a:solidFill>
                  <a:schemeClr val="bg1"/>
                </a:solidFill>
              </a:rPr>
              <a:t>tellus</a:t>
            </a:r>
            <a:r>
              <a:rPr lang="en-US" sz="4800" dirty="0">
                <a:solidFill>
                  <a:schemeClr val="bg1"/>
                </a:solidFill>
              </a:rPr>
              <a:t> ac </a:t>
            </a:r>
            <a:r>
              <a:rPr lang="en-US" sz="4800" dirty="0" err="1">
                <a:solidFill>
                  <a:schemeClr val="bg1"/>
                </a:solidFill>
              </a:rPr>
              <a:t>cursus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commodo</a:t>
            </a:r>
            <a:r>
              <a:rPr lang="en-US" sz="4800" dirty="0">
                <a:solidFill>
                  <a:schemeClr val="bg1"/>
                </a:solidFill>
              </a:rPr>
              <a:t>, </a:t>
            </a:r>
            <a:r>
              <a:rPr lang="en-US" sz="4800" dirty="0" err="1">
                <a:solidFill>
                  <a:schemeClr val="bg1"/>
                </a:solidFill>
              </a:rPr>
              <a:t>tortor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mauris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condimentum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nibh</a:t>
            </a:r>
            <a:r>
              <a:rPr lang="en-US" sz="4800" dirty="0">
                <a:solidFill>
                  <a:schemeClr val="bg1"/>
                </a:solidFill>
              </a:rPr>
              <a:t>, </a:t>
            </a:r>
            <a:r>
              <a:rPr lang="en-US" sz="4800" dirty="0" err="1">
                <a:solidFill>
                  <a:schemeClr val="bg1"/>
                </a:solidFill>
              </a:rPr>
              <a:t>ut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fermentum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massa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justo</a:t>
            </a:r>
            <a:r>
              <a:rPr lang="en-US" sz="4800" dirty="0">
                <a:solidFill>
                  <a:schemeClr val="bg1"/>
                </a:solidFill>
              </a:rPr>
              <a:t> sit </a:t>
            </a:r>
            <a:r>
              <a:rPr lang="en-US" sz="4800" dirty="0" err="1">
                <a:solidFill>
                  <a:schemeClr val="bg1"/>
                </a:solidFill>
              </a:rPr>
              <a:t>amet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risus</a:t>
            </a:r>
            <a:r>
              <a:rPr lang="en-US" sz="4800" dirty="0">
                <a:solidFill>
                  <a:schemeClr val="bg1"/>
                </a:solidFill>
              </a:rPr>
              <a:t>. Integer </a:t>
            </a:r>
            <a:r>
              <a:rPr lang="en-US" sz="4800" dirty="0" err="1">
                <a:solidFill>
                  <a:schemeClr val="bg1"/>
                </a:solidFill>
              </a:rPr>
              <a:t>posuere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erat</a:t>
            </a:r>
            <a:r>
              <a:rPr lang="en-US" sz="4800" dirty="0">
                <a:solidFill>
                  <a:schemeClr val="bg1"/>
                </a:solidFill>
              </a:rPr>
              <a:t> a ante </a:t>
            </a:r>
            <a:r>
              <a:rPr lang="en-US" sz="4800" dirty="0" err="1">
                <a:solidFill>
                  <a:schemeClr val="bg1"/>
                </a:solidFill>
              </a:rPr>
              <a:t>venenatis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dapibus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posuere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velit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aliquet</a:t>
            </a:r>
            <a:r>
              <a:rPr lang="en-US" sz="4800" dirty="0">
                <a:solidFill>
                  <a:schemeClr val="bg1"/>
                </a:solidFill>
              </a:rPr>
              <a:t>. </a:t>
            </a:r>
            <a:r>
              <a:rPr lang="en-US" sz="4800" dirty="0" err="1">
                <a:solidFill>
                  <a:schemeClr val="bg1"/>
                </a:solidFill>
              </a:rPr>
              <a:t>Nullam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quis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risus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eget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urna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mollis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ornare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vel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eu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leo</a:t>
            </a:r>
            <a:r>
              <a:rPr lang="en-US" sz="4800" dirty="0">
                <a:solidFill>
                  <a:schemeClr val="bg1"/>
                </a:solidFill>
              </a:rPr>
              <a:t>. </a:t>
            </a:r>
            <a:r>
              <a:rPr lang="en-US" sz="4800" dirty="0" err="1">
                <a:solidFill>
                  <a:schemeClr val="bg1"/>
                </a:solidFill>
              </a:rPr>
              <a:t>Nullam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quis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risus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eget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urna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mollis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ornare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vel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eu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leo</a:t>
            </a:r>
            <a:r>
              <a:rPr lang="en-US" sz="4800" dirty="0">
                <a:solidFill>
                  <a:schemeClr val="bg1"/>
                </a:solidFill>
              </a:rPr>
              <a:t>. Cum </a:t>
            </a:r>
            <a:r>
              <a:rPr lang="en-US" sz="4800" dirty="0" err="1">
                <a:solidFill>
                  <a:schemeClr val="bg1"/>
                </a:solidFill>
              </a:rPr>
              <a:t>sociis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natoque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penatibus</a:t>
            </a:r>
            <a:r>
              <a:rPr lang="en-US" sz="4800" dirty="0">
                <a:solidFill>
                  <a:schemeClr val="bg1"/>
                </a:solidFill>
              </a:rPr>
              <a:t> et </a:t>
            </a:r>
            <a:r>
              <a:rPr lang="en-US" sz="4800" dirty="0" err="1">
                <a:solidFill>
                  <a:schemeClr val="bg1"/>
                </a:solidFill>
              </a:rPr>
              <a:t>magnis</a:t>
            </a:r>
            <a:r>
              <a:rPr lang="en-US" sz="4800" dirty="0">
                <a:solidFill>
                  <a:schemeClr val="bg1"/>
                </a:solidFill>
              </a:rPr>
              <a:t> dis parturient </a:t>
            </a:r>
            <a:r>
              <a:rPr lang="en-US" sz="4800" dirty="0" err="1">
                <a:solidFill>
                  <a:schemeClr val="bg1"/>
                </a:solidFill>
              </a:rPr>
              <a:t>montes</a:t>
            </a:r>
            <a:r>
              <a:rPr lang="en-US" sz="4800" dirty="0">
                <a:solidFill>
                  <a:schemeClr val="bg1"/>
                </a:solidFill>
              </a:rPr>
              <a:t>, </a:t>
            </a:r>
            <a:r>
              <a:rPr lang="en-US" sz="4800" dirty="0" err="1">
                <a:solidFill>
                  <a:schemeClr val="bg1"/>
                </a:solidFill>
              </a:rPr>
              <a:t>nascetur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ridiculus</a:t>
            </a:r>
            <a:r>
              <a:rPr lang="en-US" sz="4800" dirty="0">
                <a:solidFill>
                  <a:schemeClr val="bg1"/>
                </a:solidFill>
              </a:rPr>
              <a:t> mus. </a:t>
            </a:r>
            <a:r>
              <a:rPr lang="en-US" sz="4800" dirty="0" err="1">
                <a:solidFill>
                  <a:schemeClr val="bg1"/>
                </a:solidFill>
              </a:rPr>
              <a:t>Curabitur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blandit</a:t>
            </a:r>
            <a:r>
              <a:rPr lang="en-US" sz="4800" dirty="0">
                <a:solidFill>
                  <a:schemeClr val="bg1"/>
                </a:solidFill>
              </a:rPr>
              <a:t> tempus </a:t>
            </a:r>
            <a:r>
              <a:rPr lang="en-US" sz="4800" dirty="0" err="1">
                <a:solidFill>
                  <a:schemeClr val="bg1"/>
                </a:solidFill>
              </a:rPr>
              <a:t>porttitor</a:t>
            </a:r>
            <a:r>
              <a:rPr lang="en-US" sz="4800" dirty="0">
                <a:solidFill>
                  <a:schemeClr val="bg1"/>
                </a:solidFill>
              </a:rPr>
              <a:t>. </a:t>
            </a:r>
            <a:r>
              <a:rPr lang="en-US" sz="4800" dirty="0" err="1">
                <a:solidFill>
                  <a:schemeClr val="bg1"/>
                </a:solidFill>
              </a:rPr>
              <a:t>Nullam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quis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risus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eget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urna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mollis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ornare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vel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eu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leo</a:t>
            </a:r>
            <a:r>
              <a:rPr lang="en-US" sz="4800" dirty="0">
                <a:solidFill>
                  <a:schemeClr val="bg1"/>
                </a:solidFill>
              </a:rPr>
              <a:t>. </a:t>
            </a:r>
            <a:r>
              <a:rPr lang="en-US" sz="4800" dirty="0" err="1">
                <a:solidFill>
                  <a:schemeClr val="bg1"/>
                </a:solidFill>
              </a:rPr>
              <a:t>Cras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justo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odio</a:t>
            </a:r>
            <a:r>
              <a:rPr lang="en-US" sz="4800" dirty="0">
                <a:solidFill>
                  <a:schemeClr val="bg1"/>
                </a:solidFill>
              </a:rPr>
              <a:t>, </a:t>
            </a:r>
            <a:r>
              <a:rPr lang="en-US" sz="4800" dirty="0" err="1">
                <a:solidFill>
                  <a:schemeClr val="bg1"/>
                </a:solidFill>
              </a:rPr>
              <a:t>dapibus</a:t>
            </a:r>
            <a:r>
              <a:rPr lang="en-US" sz="4800" dirty="0">
                <a:solidFill>
                  <a:schemeClr val="bg1"/>
                </a:solidFill>
              </a:rPr>
              <a:t> ac </a:t>
            </a:r>
            <a:r>
              <a:rPr lang="en-US" sz="4800" dirty="0" err="1">
                <a:solidFill>
                  <a:schemeClr val="bg1"/>
                </a:solidFill>
              </a:rPr>
              <a:t>facilisis</a:t>
            </a:r>
            <a:r>
              <a:rPr lang="en-US" sz="4800" dirty="0">
                <a:solidFill>
                  <a:schemeClr val="bg1"/>
                </a:solidFill>
              </a:rPr>
              <a:t> in, </a:t>
            </a:r>
            <a:r>
              <a:rPr lang="en-US" sz="4800" dirty="0" err="1">
                <a:solidFill>
                  <a:schemeClr val="bg1"/>
                </a:solidFill>
              </a:rPr>
              <a:t>egestas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eget</a:t>
            </a:r>
            <a:endParaRPr lang="en-US" sz="4800" dirty="0" smtClean="0">
              <a:solidFill>
                <a:schemeClr val="bg1"/>
              </a:solidFill>
            </a:endParaRPr>
          </a:p>
          <a:p>
            <a:pPr marL="685800" indent="-685800">
              <a:buFont typeface="Arial"/>
              <a:buChar char="•"/>
            </a:pPr>
            <a:endParaRPr lang="en-US" sz="4800" dirty="0" smtClean="0">
              <a:solidFill>
                <a:schemeClr val="bg1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4800" dirty="0" smtClean="0">
                <a:solidFill>
                  <a:schemeClr val="bg1"/>
                </a:solidFill>
              </a:rPr>
              <a:t>Maecenas </a:t>
            </a:r>
            <a:r>
              <a:rPr lang="en-US" sz="4800" dirty="0" err="1" smtClean="0">
                <a:solidFill>
                  <a:schemeClr val="bg1"/>
                </a:solidFill>
              </a:rPr>
              <a:t>sed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diam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eget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risus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varius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blandit</a:t>
            </a:r>
            <a:r>
              <a:rPr lang="en-US" sz="4800" dirty="0" smtClean="0">
                <a:solidFill>
                  <a:schemeClr val="bg1"/>
                </a:solidFill>
              </a:rPr>
              <a:t> sit </a:t>
            </a:r>
            <a:r>
              <a:rPr lang="en-US" sz="4800" dirty="0" err="1" smtClean="0">
                <a:solidFill>
                  <a:schemeClr val="bg1"/>
                </a:solidFill>
              </a:rPr>
              <a:t>amet</a:t>
            </a:r>
            <a:r>
              <a:rPr lang="en-US" sz="4800" dirty="0" smtClean="0">
                <a:solidFill>
                  <a:schemeClr val="bg1"/>
                </a:solidFill>
              </a:rPr>
              <a:t> non magna. </a:t>
            </a:r>
            <a:r>
              <a:rPr lang="en-US" sz="4800" dirty="0" err="1" smtClean="0">
                <a:solidFill>
                  <a:schemeClr val="bg1"/>
                </a:solidFill>
              </a:rPr>
              <a:t>Lorem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ipsum</a:t>
            </a:r>
            <a:r>
              <a:rPr lang="en-US" sz="4800" dirty="0" smtClean="0">
                <a:solidFill>
                  <a:schemeClr val="bg1"/>
                </a:solidFill>
              </a:rPr>
              <a:t> dolor sit </a:t>
            </a:r>
            <a:r>
              <a:rPr lang="en-US" sz="4800" dirty="0" err="1" smtClean="0">
                <a:solidFill>
                  <a:schemeClr val="bg1"/>
                </a:solidFill>
              </a:rPr>
              <a:t>amet</a:t>
            </a:r>
            <a:r>
              <a:rPr lang="en-US" sz="4800" dirty="0" smtClean="0">
                <a:solidFill>
                  <a:schemeClr val="bg1"/>
                </a:solidFill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</a:rPr>
              <a:t>consectetur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adipiscing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elit</a:t>
            </a:r>
            <a:r>
              <a:rPr lang="en-US" sz="4800" dirty="0" smtClean="0">
                <a:solidFill>
                  <a:schemeClr val="bg1"/>
                </a:solidFill>
              </a:rPr>
              <a:t>. Integer </a:t>
            </a:r>
            <a:r>
              <a:rPr lang="en-US" sz="4800" dirty="0" err="1" smtClean="0">
                <a:solidFill>
                  <a:schemeClr val="bg1"/>
                </a:solidFill>
              </a:rPr>
              <a:t>posuere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erat</a:t>
            </a:r>
            <a:r>
              <a:rPr lang="en-US" sz="4800" dirty="0" smtClean="0">
                <a:solidFill>
                  <a:schemeClr val="bg1"/>
                </a:solidFill>
              </a:rPr>
              <a:t> a ante </a:t>
            </a:r>
            <a:r>
              <a:rPr lang="en-US" sz="4800" dirty="0" err="1" smtClean="0">
                <a:solidFill>
                  <a:schemeClr val="bg1"/>
                </a:solidFill>
              </a:rPr>
              <a:t>venenatis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dapibus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posuere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velit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aliquet</a:t>
            </a:r>
            <a:r>
              <a:rPr lang="en-US" sz="4800" dirty="0" smtClean="0">
                <a:solidFill>
                  <a:schemeClr val="bg1"/>
                </a:solidFill>
              </a:rPr>
              <a:t>. </a:t>
            </a:r>
            <a:r>
              <a:rPr lang="en-US" sz="4800" dirty="0" err="1" smtClean="0">
                <a:solidFill>
                  <a:schemeClr val="bg1"/>
                </a:solidFill>
              </a:rPr>
              <a:t>Nullam</a:t>
            </a:r>
            <a:r>
              <a:rPr lang="en-US" sz="4800" dirty="0" smtClean="0">
                <a:solidFill>
                  <a:schemeClr val="bg1"/>
                </a:solidFill>
              </a:rPr>
              <a:t> id dolor id </a:t>
            </a:r>
            <a:r>
              <a:rPr lang="en-US" sz="4800" dirty="0" err="1" smtClean="0">
                <a:solidFill>
                  <a:schemeClr val="bg1"/>
                </a:solidFill>
              </a:rPr>
              <a:t>nibh</a:t>
            </a:r>
            <a:endParaRPr lang="en-US" sz="4800" dirty="0">
              <a:solidFill>
                <a:schemeClr val="bg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-76200" y="14672042"/>
            <a:ext cx="16916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803339" y="-123525"/>
            <a:ext cx="34403063" cy="290184"/>
          </a:xfrm>
          <a:prstGeom prst="rect">
            <a:avLst/>
          </a:prstGeom>
          <a:solidFill>
            <a:srgbClr val="1B345D"/>
          </a:solidFill>
        </p:spPr>
        <p:txBody>
          <a:bodyPr wrap="square" lIns="104498" tIns="52249" rIns="104498" bIns="52249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803339" y="7196667"/>
            <a:ext cx="34403063" cy="290184"/>
          </a:xfrm>
          <a:prstGeom prst="rect">
            <a:avLst/>
          </a:prstGeom>
          <a:solidFill>
            <a:srgbClr val="1B345D"/>
          </a:solidFill>
        </p:spPr>
        <p:txBody>
          <a:bodyPr wrap="square" lIns="104498" tIns="52249" rIns="104498" bIns="52249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6845717" y="36152666"/>
            <a:ext cx="34483887" cy="423334"/>
          </a:xfrm>
          <a:prstGeom prst="rect">
            <a:avLst/>
          </a:prstGeom>
          <a:solidFill>
            <a:srgbClr val="1B34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8059400" y="7757244"/>
            <a:ext cx="31699200" cy="13724629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18100" b="1" dirty="0" smtClean="0">
                <a:solidFill>
                  <a:schemeClr val="tx2"/>
                </a:solidFill>
              </a:rPr>
              <a:t>Project Goal</a:t>
            </a:r>
          </a:p>
          <a:p>
            <a:r>
              <a:rPr lang="en-US" sz="8800" dirty="0" err="1" smtClean="0"/>
              <a:t>Quisque</a:t>
            </a:r>
            <a:r>
              <a:rPr lang="en-US" sz="8800" dirty="0" smtClean="0"/>
              <a:t> </a:t>
            </a:r>
            <a:r>
              <a:rPr lang="en-US" sz="8800" dirty="0" err="1" smtClean="0"/>
              <a:t>quis</a:t>
            </a:r>
            <a:r>
              <a:rPr lang="en-US" sz="8800" dirty="0" smtClean="0"/>
              <a:t> </a:t>
            </a:r>
            <a:r>
              <a:rPr lang="en-US" sz="8800" dirty="0" err="1" smtClean="0"/>
              <a:t>nunc</a:t>
            </a:r>
            <a:r>
              <a:rPr lang="en-US" sz="8800" dirty="0" smtClean="0"/>
              <a:t> </a:t>
            </a:r>
            <a:r>
              <a:rPr lang="en-US" sz="8800" dirty="0" err="1" smtClean="0"/>
              <a:t>mauris</a:t>
            </a:r>
            <a:r>
              <a:rPr lang="en-US" sz="8800" dirty="0" smtClean="0"/>
              <a:t>. </a:t>
            </a:r>
            <a:r>
              <a:rPr lang="en-US" sz="8800" dirty="0" err="1" smtClean="0"/>
              <a:t>Etiam</a:t>
            </a:r>
            <a:r>
              <a:rPr lang="en-US" sz="8800" dirty="0" smtClean="0"/>
              <a:t> </a:t>
            </a:r>
            <a:r>
              <a:rPr lang="en-US" sz="8800" dirty="0" err="1" smtClean="0"/>
              <a:t>vel</a:t>
            </a:r>
            <a:r>
              <a:rPr lang="en-US" sz="8800" dirty="0" smtClean="0"/>
              <a:t> </a:t>
            </a:r>
            <a:r>
              <a:rPr lang="en-US" sz="8800" dirty="0" err="1" smtClean="0"/>
              <a:t>leo</a:t>
            </a:r>
            <a:r>
              <a:rPr lang="en-US" sz="8800" dirty="0" smtClean="0"/>
              <a:t> </a:t>
            </a:r>
            <a:r>
              <a:rPr lang="en-US" sz="8800" dirty="0" err="1" smtClean="0"/>
              <a:t>nibh</a:t>
            </a:r>
            <a:r>
              <a:rPr lang="en-US" sz="8800" dirty="0" smtClean="0"/>
              <a:t>, a </a:t>
            </a:r>
            <a:r>
              <a:rPr lang="en-US" sz="8800" dirty="0" err="1" smtClean="0"/>
              <a:t>mollis</a:t>
            </a:r>
            <a:r>
              <a:rPr lang="en-US" sz="8800" dirty="0" smtClean="0"/>
              <a:t> magna. </a:t>
            </a:r>
            <a:r>
              <a:rPr lang="en-US" sz="8800" dirty="0" err="1" smtClean="0"/>
              <a:t>Proin</a:t>
            </a:r>
            <a:r>
              <a:rPr lang="en-US" sz="8800" dirty="0" smtClean="0"/>
              <a:t> </a:t>
            </a:r>
            <a:r>
              <a:rPr lang="en-US" sz="8800" dirty="0" err="1" smtClean="0"/>
              <a:t>eget</a:t>
            </a:r>
            <a:r>
              <a:rPr lang="en-US" sz="8800" dirty="0" smtClean="0"/>
              <a:t> </a:t>
            </a:r>
            <a:r>
              <a:rPr lang="en-US" sz="8800" dirty="0" err="1" smtClean="0"/>
              <a:t>neque</a:t>
            </a:r>
            <a:r>
              <a:rPr lang="en-US" sz="8800" dirty="0" smtClean="0"/>
              <a:t> </a:t>
            </a:r>
            <a:r>
              <a:rPr lang="en-US" sz="8800" dirty="0" err="1" smtClean="0"/>
              <a:t>urna</a:t>
            </a:r>
            <a:r>
              <a:rPr lang="en-US" sz="8800" dirty="0" smtClean="0"/>
              <a:t>, </a:t>
            </a:r>
            <a:r>
              <a:rPr lang="en-US" sz="8800" dirty="0" err="1" smtClean="0"/>
              <a:t>nec</a:t>
            </a:r>
            <a:r>
              <a:rPr lang="en-US" sz="8800" dirty="0" smtClean="0"/>
              <a:t> </a:t>
            </a:r>
            <a:r>
              <a:rPr lang="en-US" sz="8800" dirty="0" err="1" smtClean="0"/>
              <a:t>dignissim</a:t>
            </a:r>
            <a:r>
              <a:rPr lang="en-US" sz="8800" dirty="0" smtClean="0"/>
              <a:t> sem. </a:t>
            </a:r>
            <a:r>
              <a:rPr lang="en-US" sz="8800" dirty="0" err="1" smtClean="0"/>
              <a:t>Etiam</a:t>
            </a:r>
            <a:r>
              <a:rPr lang="en-US" sz="8800" dirty="0" smtClean="0"/>
              <a:t> non </a:t>
            </a:r>
            <a:r>
              <a:rPr lang="en-US" sz="8800" dirty="0" err="1" smtClean="0"/>
              <a:t>est</a:t>
            </a:r>
            <a:r>
              <a:rPr lang="en-US" sz="8800" dirty="0" smtClean="0"/>
              <a:t> </a:t>
            </a:r>
            <a:r>
              <a:rPr lang="en-US" sz="8800" dirty="0" err="1" smtClean="0"/>
              <a:t>hendrerit</a:t>
            </a:r>
            <a:r>
              <a:rPr lang="en-US" sz="8800" dirty="0" smtClean="0"/>
              <a:t> dui </a:t>
            </a:r>
            <a:r>
              <a:rPr lang="en-US" sz="8800" dirty="0" err="1" smtClean="0"/>
              <a:t>hendrerit</a:t>
            </a:r>
            <a:r>
              <a:rPr lang="en-US" sz="8800" dirty="0" smtClean="0"/>
              <a:t> </a:t>
            </a:r>
            <a:r>
              <a:rPr lang="en-US" sz="8800" dirty="0" err="1" smtClean="0"/>
              <a:t>ultrices</a:t>
            </a:r>
            <a:r>
              <a:rPr lang="en-US" sz="8800" dirty="0" smtClean="0"/>
              <a:t>. </a:t>
            </a:r>
            <a:r>
              <a:rPr lang="en-US" sz="8800" dirty="0" err="1" smtClean="0"/>
              <a:t>Vestibulum</a:t>
            </a:r>
            <a:r>
              <a:rPr lang="en-US" sz="8800" dirty="0" smtClean="0"/>
              <a:t> </a:t>
            </a:r>
            <a:r>
              <a:rPr lang="en-US" sz="8800" dirty="0" err="1" smtClean="0"/>
              <a:t>consequat</a:t>
            </a:r>
            <a:r>
              <a:rPr lang="en-US" sz="8800" dirty="0" smtClean="0"/>
              <a:t> </a:t>
            </a:r>
            <a:r>
              <a:rPr lang="en-US" sz="8800" dirty="0" err="1" smtClean="0"/>
              <a:t>iaculis</a:t>
            </a:r>
            <a:r>
              <a:rPr lang="en-US" sz="8800" dirty="0" smtClean="0"/>
              <a:t> </a:t>
            </a:r>
            <a:r>
              <a:rPr lang="en-US" sz="8800" dirty="0" err="1" smtClean="0"/>
              <a:t>arcu</a:t>
            </a:r>
            <a:r>
              <a:rPr lang="en-US" sz="8800" dirty="0" smtClean="0"/>
              <a:t> ac </a:t>
            </a:r>
            <a:r>
              <a:rPr lang="en-US" sz="8800" dirty="0" err="1" smtClean="0"/>
              <a:t>condimentum</a:t>
            </a:r>
            <a:r>
              <a:rPr lang="en-US" sz="8800" dirty="0" smtClean="0"/>
              <a:t>. </a:t>
            </a:r>
            <a:r>
              <a:rPr lang="en-US" sz="8800" dirty="0" err="1" smtClean="0"/>
              <a:t>Suspendisse</a:t>
            </a:r>
            <a:r>
              <a:rPr lang="en-US" sz="8800" dirty="0" smtClean="0"/>
              <a:t> et </a:t>
            </a:r>
            <a:r>
              <a:rPr lang="en-US" sz="8800" dirty="0" err="1" smtClean="0"/>
              <a:t>eros</a:t>
            </a:r>
            <a:r>
              <a:rPr lang="en-US" sz="8800" dirty="0" smtClean="0"/>
              <a:t> vitae </a:t>
            </a:r>
            <a:r>
              <a:rPr lang="en-US" sz="8800" dirty="0" err="1" smtClean="0"/>
              <a:t>risus</a:t>
            </a:r>
            <a:r>
              <a:rPr lang="en-US" sz="8800" dirty="0" smtClean="0"/>
              <a:t> </a:t>
            </a:r>
            <a:r>
              <a:rPr lang="en-US" sz="8800" dirty="0" err="1" smtClean="0"/>
              <a:t>volutpat</a:t>
            </a:r>
            <a:r>
              <a:rPr lang="en-US" sz="8800" dirty="0" smtClean="0"/>
              <a:t> </a:t>
            </a:r>
            <a:r>
              <a:rPr lang="en-US" sz="8800" dirty="0" err="1" smtClean="0"/>
              <a:t>accumsan</a:t>
            </a:r>
            <a:r>
              <a:rPr lang="en-US" sz="8800" dirty="0" smtClean="0"/>
              <a:t>. </a:t>
            </a:r>
            <a:r>
              <a:rPr lang="en-US" sz="8800" dirty="0" err="1" smtClean="0"/>
              <a:t>Donec</a:t>
            </a:r>
            <a:r>
              <a:rPr lang="en-US" sz="8800" dirty="0" smtClean="0"/>
              <a:t> ante </a:t>
            </a:r>
            <a:r>
              <a:rPr lang="en-US" sz="8800" dirty="0" err="1" smtClean="0"/>
              <a:t>sapien</a:t>
            </a:r>
            <a:r>
              <a:rPr lang="en-US" sz="8800" dirty="0" smtClean="0"/>
              <a:t>, </a:t>
            </a:r>
            <a:r>
              <a:rPr lang="en-US" sz="8800" dirty="0" err="1" smtClean="0"/>
              <a:t>eleifend</a:t>
            </a:r>
            <a:r>
              <a:rPr lang="en-US" sz="8800" dirty="0" smtClean="0"/>
              <a:t> non </a:t>
            </a:r>
            <a:r>
              <a:rPr lang="en-US" sz="8800" dirty="0" err="1" smtClean="0"/>
              <a:t>volutpat</a:t>
            </a:r>
            <a:r>
              <a:rPr lang="en-US" sz="8800" dirty="0" smtClean="0"/>
              <a:t> non, </a:t>
            </a:r>
            <a:r>
              <a:rPr lang="en-US" sz="8800" dirty="0" err="1" smtClean="0"/>
              <a:t>pulvinar</a:t>
            </a:r>
            <a:r>
              <a:rPr lang="en-US" sz="8800" dirty="0" smtClean="0"/>
              <a:t> </a:t>
            </a:r>
            <a:r>
              <a:rPr lang="en-US" sz="8800" dirty="0" err="1" smtClean="0"/>
              <a:t>eget</a:t>
            </a:r>
            <a:r>
              <a:rPr lang="en-US" sz="8800" dirty="0" smtClean="0"/>
              <a:t> mi. </a:t>
            </a:r>
            <a:r>
              <a:rPr lang="en-US" sz="8800" dirty="0" err="1" smtClean="0"/>
              <a:t>Nullam</a:t>
            </a:r>
            <a:r>
              <a:rPr lang="en-US" sz="8800" dirty="0" smtClean="0"/>
              <a:t> </a:t>
            </a:r>
            <a:r>
              <a:rPr lang="en-US" sz="8800" dirty="0" err="1" smtClean="0"/>
              <a:t>pellentesque</a:t>
            </a:r>
            <a:r>
              <a:rPr lang="en-US" sz="8800" dirty="0" smtClean="0"/>
              <a:t> </a:t>
            </a:r>
            <a:r>
              <a:rPr lang="en-US" sz="8800" dirty="0" err="1" smtClean="0"/>
              <a:t>auctor</a:t>
            </a:r>
            <a:r>
              <a:rPr lang="en-US" sz="8800" dirty="0" smtClean="0"/>
              <a:t> nisi sit </a:t>
            </a:r>
            <a:r>
              <a:rPr lang="en-US" sz="8800" dirty="0" err="1" smtClean="0"/>
              <a:t>amet</a:t>
            </a:r>
            <a:r>
              <a:rPr lang="en-US" sz="8800" dirty="0" smtClean="0"/>
              <a:t> </a:t>
            </a:r>
            <a:r>
              <a:rPr lang="en-US" sz="8800" dirty="0" err="1" smtClean="0"/>
              <a:t>rhoncus</a:t>
            </a:r>
            <a:r>
              <a:rPr lang="en-US" sz="8800" dirty="0" smtClean="0"/>
              <a:t>. </a:t>
            </a:r>
            <a:r>
              <a:rPr lang="en-US" sz="8800" dirty="0" err="1" smtClean="0"/>
              <a:t>Phasellus</a:t>
            </a:r>
            <a:r>
              <a:rPr lang="en-US" sz="8800" dirty="0" smtClean="0"/>
              <a:t> </a:t>
            </a:r>
            <a:r>
              <a:rPr lang="en-US" sz="8800" dirty="0" err="1" smtClean="0"/>
              <a:t>eros</a:t>
            </a:r>
            <a:r>
              <a:rPr lang="en-US" sz="8800" dirty="0" smtClean="0"/>
              <a:t> </a:t>
            </a:r>
            <a:r>
              <a:rPr lang="en-US" sz="8800" dirty="0" err="1" smtClean="0"/>
              <a:t>nunc</a:t>
            </a:r>
            <a:r>
              <a:rPr lang="en-US" sz="8800" dirty="0" smtClean="0"/>
              <a:t>, </a:t>
            </a:r>
            <a:r>
              <a:rPr lang="en-US" sz="8800" dirty="0" err="1" smtClean="0"/>
              <a:t>fermentum</a:t>
            </a:r>
            <a:r>
              <a:rPr lang="en-US" sz="8800" dirty="0" smtClean="0"/>
              <a:t> non </a:t>
            </a:r>
            <a:r>
              <a:rPr lang="en-US" sz="8800" dirty="0" err="1" smtClean="0"/>
              <a:t>venenatis</a:t>
            </a:r>
            <a:r>
              <a:rPr lang="en-US" sz="8800" dirty="0" smtClean="0"/>
              <a:t> </a:t>
            </a:r>
            <a:r>
              <a:rPr lang="en-US" sz="8800" dirty="0" err="1" smtClean="0"/>
              <a:t>eget</a:t>
            </a:r>
            <a:r>
              <a:rPr lang="en-US" sz="8800" dirty="0" smtClean="0"/>
              <a:t>, </a:t>
            </a:r>
            <a:r>
              <a:rPr lang="en-US" sz="8800" dirty="0" err="1" smtClean="0"/>
              <a:t>placerat</a:t>
            </a:r>
            <a:r>
              <a:rPr lang="en-US" sz="8800" dirty="0" smtClean="0"/>
              <a:t> </a:t>
            </a:r>
            <a:r>
              <a:rPr lang="en-US" sz="8800" dirty="0" err="1" smtClean="0"/>
              <a:t>sed</a:t>
            </a:r>
            <a:r>
              <a:rPr lang="en-US" sz="8800" dirty="0" smtClean="0"/>
              <a:t> </a:t>
            </a:r>
            <a:r>
              <a:rPr lang="en-US" sz="8800" dirty="0" err="1" smtClean="0"/>
              <a:t>justo</a:t>
            </a:r>
            <a:r>
              <a:rPr lang="en-US" sz="8800" dirty="0" smtClean="0"/>
              <a:t>. </a:t>
            </a:r>
            <a:r>
              <a:rPr lang="en-US" sz="8800" dirty="0" err="1" smtClean="0"/>
              <a:t>Nulla</a:t>
            </a:r>
            <a:r>
              <a:rPr lang="en-US" sz="8800" dirty="0" smtClean="0"/>
              <a:t> </a:t>
            </a:r>
            <a:r>
              <a:rPr lang="en-US" sz="8800" dirty="0" err="1" smtClean="0"/>
              <a:t>fermentum</a:t>
            </a:r>
            <a:r>
              <a:rPr lang="en-US" sz="8800" dirty="0" smtClean="0"/>
              <a:t> </a:t>
            </a:r>
            <a:r>
              <a:rPr lang="en-US" sz="8800" dirty="0" err="1" smtClean="0"/>
              <a:t>commodo</a:t>
            </a:r>
            <a:r>
              <a:rPr lang="en-US" sz="8800" dirty="0" smtClean="0"/>
              <a:t> nisi. </a:t>
            </a:r>
            <a:endParaRPr lang="en-US" sz="8800" dirty="0"/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4074430090"/>
              </p:ext>
            </p:extLst>
          </p:nvPr>
        </p:nvGraphicFramePr>
        <p:xfrm>
          <a:off x="31835199" y="21481873"/>
          <a:ext cx="18516600" cy="1459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Rectangle 35"/>
          <p:cNvSpPr/>
          <p:nvPr/>
        </p:nvSpPr>
        <p:spPr>
          <a:xfrm>
            <a:off x="18075036" y="21481873"/>
            <a:ext cx="9236157" cy="2044511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algn="ctr"/>
            <a:r>
              <a:rPr lang="en-US" sz="12600" b="1" dirty="0" smtClean="0">
                <a:solidFill>
                  <a:schemeClr val="tx2"/>
                </a:solidFill>
              </a:rPr>
              <a:t>Study Results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071211" y="23526933"/>
            <a:ext cx="11849758" cy="1173947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5400" dirty="0" err="1" smtClean="0"/>
              <a:t>Donec</a:t>
            </a:r>
            <a:r>
              <a:rPr lang="en-US" sz="5400" dirty="0" smtClean="0"/>
              <a:t> </a:t>
            </a:r>
            <a:r>
              <a:rPr lang="en-US" sz="5400" dirty="0" err="1" smtClean="0"/>
              <a:t>consectetur</a:t>
            </a:r>
            <a:r>
              <a:rPr lang="en-US" sz="5400" dirty="0" smtClean="0"/>
              <a:t>, ante id </a:t>
            </a:r>
            <a:r>
              <a:rPr lang="en-US" sz="5400" dirty="0" err="1" smtClean="0"/>
              <a:t>feugiat</a:t>
            </a:r>
            <a:r>
              <a:rPr lang="en-US" sz="5400" dirty="0" smtClean="0"/>
              <a:t> </a:t>
            </a:r>
            <a:r>
              <a:rPr lang="en-US" sz="5400" dirty="0" err="1" smtClean="0"/>
              <a:t>porta</a:t>
            </a:r>
            <a:r>
              <a:rPr lang="en-US" sz="5400" dirty="0" smtClean="0"/>
              <a:t>, </a:t>
            </a:r>
            <a:r>
              <a:rPr lang="en-US" sz="5400" dirty="0" err="1" smtClean="0"/>
              <a:t>ligula</a:t>
            </a:r>
            <a:r>
              <a:rPr lang="en-US" sz="5400" dirty="0" smtClean="0"/>
              <a:t> </a:t>
            </a:r>
            <a:r>
              <a:rPr lang="en-US" sz="5400" dirty="0" err="1" smtClean="0"/>
              <a:t>ligula</a:t>
            </a:r>
            <a:r>
              <a:rPr lang="en-US" sz="5400" dirty="0" smtClean="0"/>
              <a:t> </a:t>
            </a:r>
            <a:r>
              <a:rPr lang="en-US" sz="5400" dirty="0" err="1" smtClean="0"/>
              <a:t>volutpat</a:t>
            </a:r>
            <a:r>
              <a:rPr lang="en-US" sz="5400" dirty="0" smtClean="0"/>
              <a:t> </a:t>
            </a:r>
            <a:r>
              <a:rPr lang="en-US" sz="5400" dirty="0" err="1" smtClean="0"/>
              <a:t>mauris</a:t>
            </a:r>
            <a:r>
              <a:rPr lang="en-US" sz="5400" dirty="0" smtClean="0"/>
              <a:t>, </a:t>
            </a:r>
            <a:r>
              <a:rPr lang="en-US" sz="5400" dirty="0" err="1" smtClean="0"/>
              <a:t>feugiat</a:t>
            </a:r>
            <a:r>
              <a:rPr lang="en-US" sz="5400" dirty="0" smtClean="0"/>
              <a:t> </a:t>
            </a:r>
            <a:r>
              <a:rPr lang="en-US" sz="5400" dirty="0" err="1" smtClean="0"/>
              <a:t>malesuada</a:t>
            </a:r>
            <a:r>
              <a:rPr lang="en-US" sz="5400" dirty="0" smtClean="0"/>
              <a:t> </a:t>
            </a:r>
            <a:r>
              <a:rPr lang="en-US" sz="5400" dirty="0" err="1" smtClean="0"/>
              <a:t>metus</a:t>
            </a:r>
            <a:r>
              <a:rPr lang="en-US" sz="5400" dirty="0" smtClean="0"/>
              <a:t> dui </a:t>
            </a:r>
            <a:r>
              <a:rPr lang="en-US" sz="5400" dirty="0" err="1" smtClean="0"/>
              <a:t>nec</a:t>
            </a:r>
            <a:r>
              <a:rPr lang="en-US" sz="5400" dirty="0" smtClean="0"/>
              <a:t> lacus. </a:t>
            </a:r>
            <a:r>
              <a:rPr lang="en-US" sz="5400" dirty="0" err="1" smtClean="0"/>
              <a:t>Mauris</a:t>
            </a:r>
            <a:r>
              <a:rPr lang="en-US" sz="5400" dirty="0" smtClean="0"/>
              <a:t> </a:t>
            </a:r>
            <a:r>
              <a:rPr lang="en-US" sz="5400" dirty="0" err="1" smtClean="0"/>
              <a:t>vel</a:t>
            </a:r>
            <a:r>
              <a:rPr lang="en-US" sz="5400" dirty="0" smtClean="0"/>
              <a:t> mi </a:t>
            </a:r>
            <a:r>
              <a:rPr lang="en-US" sz="5400" dirty="0" err="1" smtClean="0"/>
              <a:t>risus</a:t>
            </a:r>
            <a:r>
              <a:rPr lang="en-US" sz="5400" dirty="0" smtClean="0"/>
              <a:t>, non </a:t>
            </a:r>
            <a:r>
              <a:rPr lang="en-US" sz="5400" dirty="0" err="1" smtClean="0"/>
              <a:t>vehicula</a:t>
            </a:r>
            <a:r>
              <a:rPr lang="en-US" sz="5400" dirty="0" smtClean="0"/>
              <a:t> </a:t>
            </a:r>
            <a:r>
              <a:rPr lang="en-US" sz="5400" dirty="0" err="1" smtClean="0"/>
              <a:t>tortor</a:t>
            </a:r>
            <a:r>
              <a:rPr lang="en-US" sz="5400" dirty="0" smtClean="0"/>
              <a:t>. </a:t>
            </a:r>
            <a:r>
              <a:rPr lang="en-US" sz="5400" dirty="0" err="1" smtClean="0"/>
              <a:t>Duis</a:t>
            </a:r>
            <a:r>
              <a:rPr lang="en-US" sz="5400" dirty="0" smtClean="0"/>
              <a:t> </a:t>
            </a:r>
            <a:r>
              <a:rPr lang="en-US" sz="5400" dirty="0" err="1" smtClean="0"/>
              <a:t>ut</a:t>
            </a:r>
            <a:r>
              <a:rPr lang="en-US" sz="5400" dirty="0" smtClean="0"/>
              <a:t> </a:t>
            </a:r>
            <a:r>
              <a:rPr lang="en-US" sz="5400" dirty="0" err="1" smtClean="0"/>
              <a:t>nulla</a:t>
            </a:r>
            <a:r>
              <a:rPr lang="en-US" sz="5400" dirty="0" smtClean="0"/>
              <a:t> </a:t>
            </a:r>
            <a:r>
              <a:rPr lang="en-US" sz="5400" dirty="0" err="1" smtClean="0"/>
              <a:t>nibh</a:t>
            </a:r>
            <a:r>
              <a:rPr lang="en-US" sz="5400" dirty="0" smtClean="0"/>
              <a:t>, et </a:t>
            </a:r>
            <a:r>
              <a:rPr lang="en-US" sz="5400" dirty="0" err="1" smtClean="0"/>
              <a:t>sollicitudin</a:t>
            </a:r>
            <a:r>
              <a:rPr lang="en-US" sz="5400" dirty="0" smtClean="0"/>
              <a:t> </a:t>
            </a:r>
            <a:r>
              <a:rPr lang="en-US" sz="5400" dirty="0" err="1" smtClean="0"/>
              <a:t>odio</a:t>
            </a:r>
            <a:r>
              <a:rPr lang="en-US" sz="5400" dirty="0" smtClean="0"/>
              <a:t>. </a:t>
            </a:r>
            <a:r>
              <a:rPr lang="en-US" sz="5400" dirty="0" err="1" smtClean="0"/>
              <a:t>Cras</a:t>
            </a:r>
            <a:r>
              <a:rPr lang="en-US" sz="5400" dirty="0" smtClean="0"/>
              <a:t> </a:t>
            </a:r>
            <a:r>
              <a:rPr lang="en-US" sz="5400" dirty="0" err="1" smtClean="0"/>
              <a:t>odio</a:t>
            </a:r>
            <a:r>
              <a:rPr lang="en-US" sz="5400" dirty="0" smtClean="0"/>
              <a:t> quam, </a:t>
            </a:r>
            <a:r>
              <a:rPr lang="en-US" sz="5400" dirty="0" err="1" smtClean="0"/>
              <a:t>tristique</a:t>
            </a:r>
            <a:r>
              <a:rPr lang="en-US" sz="5400" dirty="0" smtClean="0"/>
              <a:t> a </a:t>
            </a:r>
            <a:r>
              <a:rPr lang="en-US" sz="5400" dirty="0" err="1" smtClean="0"/>
              <a:t>molestie</a:t>
            </a:r>
            <a:r>
              <a:rPr lang="en-US" sz="5400" dirty="0" smtClean="0"/>
              <a:t> </a:t>
            </a:r>
            <a:r>
              <a:rPr lang="en-US" sz="5400" dirty="0" err="1" smtClean="0"/>
              <a:t>hendrerit</a:t>
            </a:r>
            <a:r>
              <a:rPr lang="en-US" sz="5400" dirty="0" smtClean="0"/>
              <a:t>, </a:t>
            </a:r>
            <a:r>
              <a:rPr lang="en-US" sz="5400" dirty="0" err="1" smtClean="0"/>
              <a:t>rutrum</a:t>
            </a:r>
            <a:r>
              <a:rPr lang="en-US" sz="5400" dirty="0" smtClean="0"/>
              <a:t> </a:t>
            </a:r>
            <a:r>
              <a:rPr lang="en-US" sz="5400" dirty="0" err="1" smtClean="0"/>
              <a:t>vel</a:t>
            </a:r>
            <a:r>
              <a:rPr lang="en-US" sz="5400" dirty="0" smtClean="0"/>
              <a:t> </a:t>
            </a:r>
            <a:r>
              <a:rPr lang="en-US" sz="5400" dirty="0" err="1" smtClean="0"/>
              <a:t>leo</a:t>
            </a:r>
            <a:r>
              <a:rPr lang="en-US" sz="5400" dirty="0" smtClean="0"/>
              <a:t>. Maecenas et </a:t>
            </a:r>
            <a:r>
              <a:rPr lang="en-US" sz="5400" dirty="0" err="1" smtClean="0"/>
              <a:t>neque</a:t>
            </a:r>
            <a:r>
              <a:rPr lang="en-US" sz="5400" dirty="0" smtClean="0"/>
              <a:t> </a:t>
            </a:r>
            <a:r>
              <a:rPr lang="en-US" sz="5400" dirty="0" err="1" smtClean="0"/>
              <a:t>sodales</a:t>
            </a:r>
            <a:r>
              <a:rPr lang="en-US" sz="5400" dirty="0" smtClean="0"/>
              <a:t> </a:t>
            </a:r>
            <a:r>
              <a:rPr lang="en-US" sz="5400" dirty="0" err="1" smtClean="0"/>
              <a:t>arcu</a:t>
            </a:r>
            <a:r>
              <a:rPr lang="en-US" sz="5400" dirty="0" smtClean="0"/>
              <a:t> </a:t>
            </a:r>
            <a:r>
              <a:rPr lang="en-US" sz="5400" dirty="0" err="1" smtClean="0"/>
              <a:t>ullamcorper</a:t>
            </a:r>
            <a:r>
              <a:rPr lang="en-US" sz="5400" dirty="0" smtClean="0"/>
              <a:t> </a:t>
            </a:r>
            <a:r>
              <a:rPr lang="en-US" sz="5400" dirty="0" err="1" smtClean="0"/>
              <a:t>eleifend</a:t>
            </a:r>
            <a:r>
              <a:rPr lang="en-US" sz="5400" dirty="0" smtClean="0"/>
              <a:t> id </a:t>
            </a:r>
            <a:r>
              <a:rPr lang="en-US" sz="5400" dirty="0" err="1" smtClean="0"/>
              <a:t>ut</a:t>
            </a:r>
            <a:r>
              <a:rPr lang="en-US" sz="5400" dirty="0" smtClean="0"/>
              <a:t> </a:t>
            </a:r>
            <a:r>
              <a:rPr lang="en-US" sz="5400" dirty="0" err="1" smtClean="0"/>
              <a:t>mauris</a:t>
            </a:r>
            <a:r>
              <a:rPr lang="en-US" sz="5400" dirty="0" smtClean="0"/>
              <a:t>. Maecenas </a:t>
            </a:r>
            <a:r>
              <a:rPr lang="en-US" sz="5400" dirty="0" err="1" smtClean="0"/>
              <a:t>justo</a:t>
            </a:r>
            <a:r>
              <a:rPr lang="en-US" sz="5400" dirty="0" smtClean="0"/>
              <a:t> dui, </a:t>
            </a:r>
            <a:r>
              <a:rPr lang="en-US" sz="5400" dirty="0" err="1" smtClean="0"/>
              <a:t>gravida</a:t>
            </a:r>
            <a:r>
              <a:rPr lang="en-US" sz="5400" dirty="0" smtClean="0"/>
              <a:t> </a:t>
            </a:r>
            <a:r>
              <a:rPr lang="en-US" sz="5400" dirty="0" err="1" smtClean="0"/>
              <a:t>sed</a:t>
            </a:r>
            <a:r>
              <a:rPr lang="en-US" sz="5400" dirty="0" smtClean="0"/>
              <a:t> </a:t>
            </a:r>
            <a:r>
              <a:rPr lang="en-US" sz="5400" dirty="0" err="1" smtClean="0"/>
              <a:t>interdum</a:t>
            </a:r>
            <a:r>
              <a:rPr lang="en-US" sz="5400" dirty="0" smtClean="0"/>
              <a:t> non, </a:t>
            </a:r>
            <a:r>
              <a:rPr lang="en-US" sz="5400" dirty="0" err="1" smtClean="0"/>
              <a:t>imperdiet</a:t>
            </a:r>
            <a:r>
              <a:rPr lang="en-US" sz="5400" dirty="0" smtClean="0"/>
              <a:t> </a:t>
            </a:r>
            <a:r>
              <a:rPr lang="en-US" sz="5400" dirty="0" err="1" smtClean="0"/>
              <a:t>quis</a:t>
            </a:r>
            <a:r>
              <a:rPr lang="en-US" sz="5400" dirty="0" smtClean="0"/>
              <a:t> </a:t>
            </a:r>
            <a:r>
              <a:rPr lang="en-US" sz="5400" dirty="0" err="1" smtClean="0"/>
              <a:t>urna</a:t>
            </a:r>
            <a:r>
              <a:rPr lang="en-US" sz="5400" dirty="0" smtClean="0"/>
              <a:t>. </a:t>
            </a:r>
            <a:r>
              <a:rPr lang="en-US" sz="5400" dirty="0" err="1" smtClean="0"/>
              <a:t>Aliquam</a:t>
            </a:r>
            <a:r>
              <a:rPr lang="en-US" sz="5400" dirty="0" smtClean="0"/>
              <a:t> </a:t>
            </a:r>
            <a:r>
              <a:rPr lang="en-US" sz="5400" dirty="0" err="1" smtClean="0"/>
              <a:t>turpis</a:t>
            </a:r>
            <a:r>
              <a:rPr lang="en-US" sz="5400" dirty="0" smtClean="0"/>
              <a:t> </a:t>
            </a:r>
            <a:r>
              <a:rPr lang="en-US" sz="5400" dirty="0" err="1" smtClean="0"/>
              <a:t>metus</a:t>
            </a:r>
            <a:r>
              <a:rPr lang="en-US" sz="5400" dirty="0" smtClean="0"/>
              <a:t>, </a:t>
            </a:r>
            <a:r>
              <a:rPr lang="en-US" sz="5400" dirty="0" err="1" smtClean="0"/>
              <a:t>ultricies</a:t>
            </a:r>
            <a:r>
              <a:rPr lang="en-US" sz="5400" dirty="0" smtClean="0"/>
              <a:t> </a:t>
            </a:r>
            <a:r>
              <a:rPr lang="en-US" sz="5400" dirty="0" err="1" smtClean="0"/>
              <a:t>quis</a:t>
            </a:r>
            <a:r>
              <a:rPr lang="en-US" sz="5400" dirty="0" smtClean="0"/>
              <a:t> dictum id, </a:t>
            </a:r>
            <a:r>
              <a:rPr lang="en-US" sz="5400" dirty="0" err="1" smtClean="0"/>
              <a:t>accumsan</a:t>
            </a:r>
            <a:r>
              <a:rPr lang="en-US" sz="5400" dirty="0" smtClean="0"/>
              <a:t> vitae </a:t>
            </a:r>
            <a:r>
              <a:rPr lang="en-US" sz="5400" dirty="0" err="1" smtClean="0"/>
              <a:t>lorem</a:t>
            </a:r>
            <a:r>
              <a:rPr lang="en-US" sz="5400" dirty="0" smtClean="0"/>
              <a:t>. </a:t>
            </a:r>
            <a:r>
              <a:rPr lang="en-US" sz="5400" dirty="0" err="1" smtClean="0"/>
              <a:t>Mauris</a:t>
            </a:r>
            <a:r>
              <a:rPr lang="en-US" sz="5400" dirty="0" smtClean="0"/>
              <a:t> non ante id </a:t>
            </a:r>
            <a:r>
              <a:rPr lang="en-US" sz="5400" dirty="0" err="1" smtClean="0"/>
              <a:t>elit</a:t>
            </a:r>
            <a:r>
              <a:rPr lang="en-US" sz="5400" dirty="0" smtClean="0"/>
              <a:t> </a:t>
            </a:r>
            <a:r>
              <a:rPr lang="en-US" sz="5400" dirty="0" err="1" smtClean="0"/>
              <a:t>mollis</a:t>
            </a:r>
            <a:r>
              <a:rPr lang="en-US" sz="5400" dirty="0" smtClean="0"/>
              <a:t> </a:t>
            </a:r>
            <a:r>
              <a:rPr lang="en-US" sz="5400" dirty="0" err="1" smtClean="0"/>
              <a:t>malesuada</a:t>
            </a:r>
            <a:r>
              <a:rPr lang="en-US" sz="5400" dirty="0" smtClean="0"/>
              <a:t>. </a:t>
            </a:r>
            <a:r>
              <a:rPr lang="en-US" sz="5400" dirty="0" err="1" smtClean="0"/>
              <a:t>Donec</a:t>
            </a:r>
            <a:r>
              <a:rPr lang="en-US" sz="5400" dirty="0" smtClean="0"/>
              <a:t> </a:t>
            </a:r>
            <a:r>
              <a:rPr lang="en-US" sz="5400" dirty="0" err="1" smtClean="0"/>
              <a:t>tristique</a:t>
            </a:r>
            <a:r>
              <a:rPr lang="en-US" sz="5400" dirty="0" smtClean="0"/>
              <a:t>, </a:t>
            </a:r>
            <a:r>
              <a:rPr lang="en-US" sz="5400" dirty="0" err="1" smtClean="0"/>
              <a:t>risus</a:t>
            </a:r>
            <a:r>
              <a:rPr lang="en-US" sz="5400" dirty="0" smtClean="0"/>
              <a:t> vitae </a:t>
            </a:r>
            <a:r>
              <a:rPr lang="en-US" sz="5400" dirty="0" err="1" smtClean="0"/>
              <a:t>sagittis</a:t>
            </a:r>
            <a:r>
              <a:rPr lang="en-US" sz="5400" dirty="0" smtClean="0"/>
              <a:t> </a:t>
            </a:r>
            <a:r>
              <a:rPr lang="en-US" sz="5400" dirty="0" err="1" smtClean="0"/>
              <a:t>hendrerit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9466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onomy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9"/>
          <a:stretch/>
        </p:blipFill>
        <p:spPr>
          <a:xfrm>
            <a:off x="15611348" y="-1"/>
            <a:ext cx="21412200" cy="156426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21000" y="13563600"/>
            <a:ext cx="21412200" cy="230045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5621000"/>
            <a:ext cx="51206400" cy="16685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tock-market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/>
          <a:stretch/>
        </p:blipFill>
        <p:spPr>
          <a:xfrm>
            <a:off x="0" y="-25401"/>
            <a:ext cx="15621000" cy="13601700"/>
          </a:xfrm>
          <a:prstGeom prst="rect">
            <a:avLst/>
          </a:prstGeom>
        </p:spPr>
      </p:pic>
      <p:pic>
        <p:nvPicPr>
          <p:cNvPr id="9" name="Picture 8" descr="stock-market-today-results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" r="35836"/>
          <a:stretch/>
        </p:blipFill>
        <p:spPr>
          <a:xfrm>
            <a:off x="36880800" y="0"/>
            <a:ext cx="14325600" cy="1356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51734" y="13975328"/>
            <a:ext cx="21381466" cy="522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b="1" dirty="0" smtClean="0">
                <a:solidFill>
                  <a:srgbClr val="FFFFFF"/>
                </a:solidFill>
                <a:latin typeface="Arial Black"/>
                <a:cs typeface="Arial Black"/>
              </a:rPr>
              <a:t>RECENT GRADS AND THE</a:t>
            </a:r>
          </a:p>
          <a:p>
            <a:pPr algn="ctr">
              <a:lnSpc>
                <a:spcPct val="80000"/>
              </a:lnSpc>
            </a:pPr>
            <a:r>
              <a:rPr lang="en-US" sz="29000" b="1" dirty="0" smtClean="0">
                <a:solidFill>
                  <a:srgbClr val="FFFFFF"/>
                </a:solidFill>
                <a:latin typeface="Arial Black"/>
                <a:cs typeface="Arial Black"/>
              </a:rPr>
              <a:t>ECONOMY</a:t>
            </a:r>
            <a:endParaRPr lang="en-US" sz="29000" b="1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58800" y="18516600"/>
            <a:ext cx="25603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John Smith and Jane Doe, Seton Hall University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0" y="19812000"/>
            <a:ext cx="20878800" cy="1671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-150" dirty="0">
                <a:solidFill>
                  <a:srgbClr val="FFFFFF"/>
                </a:solidFill>
              </a:rPr>
              <a:t>Integer </a:t>
            </a:r>
            <a:r>
              <a:rPr lang="en-US" sz="7200" b="1" spc="-150" dirty="0" err="1">
                <a:solidFill>
                  <a:srgbClr val="FFFFFF"/>
                </a:solidFill>
              </a:rPr>
              <a:t>posuere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erat</a:t>
            </a:r>
            <a:r>
              <a:rPr lang="en-US" sz="7200" b="1" spc="-150" dirty="0">
                <a:solidFill>
                  <a:srgbClr val="FFFFFF"/>
                </a:solidFill>
              </a:rPr>
              <a:t> a ante </a:t>
            </a:r>
            <a:r>
              <a:rPr lang="en-US" sz="7200" b="1" spc="-150" dirty="0" err="1">
                <a:solidFill>
                  <a:srgbClr val="FFFFFF"/>
                </a:solidFill>
              </a:rPr>
              <a:t>venenatis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dapibus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posuere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velit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aliquet</a:t>
            </a:r>
            <a:r>
              <a:rPr lang="en-US" sz="7200" b="1" spc="-150" dirty="0">
                <a:solidFill>
                  <a:srgbClr val="FFFFFF"/>
                </a:solidFill>
              </a:rPr>
              <a:t>. </a:t>
            </a:r>
            <a:r>
              <a:rPr lang="en-US" sz="7200" b="1" spc="-150" dirty="0" err="1">
                <a:solidFill>
                  <a:srgbClr val="FFFFFF"/>
                </a:solidFill>
              </a:rPr>
              <a:t>Nullam</a:t>
            </a:r>
            <a:r>
              <a:rPr lang="en-US" sz="7200" b="1" spc="-150" dirty="0">
                <a:solidFill>
                  <a:srgbClr val="FFFFFF"/>
                </a:solidFill>
              </a:rPr>
              <a:t> id dolor id </a:t>
            </a:r>
            <a:r>
              <a:rPr lang="en-US" sz="7200" b="1" spc="-150" dirty="0" err="1">
                <a:solidFill>
                  <a:srgbClr val="FFFFFF"/>
                </a:solidFill>
              </a:rPr>
              <a:t>nibh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ultricies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vehicula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ut</a:t>
            </a:r>
            <a:r>
              <a:rPr lang="en-US" sz="7200" b="1" spc="-150" dirty="0">
                <a:solidFill>
                  <a:srgbClr val="FFFFFF"/>
                </a:solidFill>
              </a:rPr>
              <a:t> id </a:t>
            </a:r>
            <a:r>
              <a:rPr lang="en-US" sz="7200" b="1" spc="-150" dirty="0" err="1">
                <a:solidFill>
                  <a:srgbClr val="FFFFFF"/>
                </a:solidFill>
              </a:rPr>
              <a:t>elit</a:t>
            </a:r>
            <a:r>
              <a:rPr lang="en-US" sz="7200" b="1" spc="-150" dirty="0">
                <a:solidFill>
                  <a:srgbClr val="FFFFFF"/>
                </a:solidFill>
              </a:rPr>
              <a:t>. </a:t>
            </a:r>
            <a:r>
              <a:rPr lang="en-US" sz="7200" b="1" spc="-150" dirty="0" err="1">
                <a:solidFill>
                  <a:srgbClr val="FFFFFF"/>
                </a:solidFill>
              </a:rPr>
              <a:t>Aenean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eu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leo</a:t>
            </a:r>
            <a:r>
              <a:rPr lang="en-US" sz="7200" b="1" spc="-150" dirty="0">
                <a:solidFill>
                  <a:srgbClr val="FFFFFF"/>
                </a:solidFill>
              </a:rPr>
              <a:t> quam. </a:t>
            </a:r>
            <a:r>
              <a:rPr lang="en-US" sz="7200" b="1" spc="-150" dirty="0" err="1">
                <a:solidFill>
                  <a:srgbClr val="FFFFFF"/>
                </a:solidFill>
              </a:rPr>
              <a:t>Pellentesque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ornare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sem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lacinia</a:t>
            </a:r>
            <a:r>
              <a:rPr lang="en-US" sz="7200" b="1" spc="-150" dirty="0">
                <a:solidFill>
                  <a:srgbClr val="FFFFFF"/>
                </a:solidFill>
              </a:rPr>
              <a:t> quam </a:t>
            </a:r>
            <a:r>
              <a:rPr lang="en-US" sz="7200" b="1" spc="-150" dirty="0" err="1">
                <a:solidFill>
                  <a:srgbClr val="FFFFFF"/>
                </a:solidFill>
              </a:rPr>
              <a:t>venenatis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vestibulum</a:t>
            </a:r>
            <a:r>
              <a:rPr lang="en-US" sz="7200" b="1" spc="-150" dirty="0">
                <a:solidFill>
                  <a:srgbClr val="FFFFFF"/>
                </a:solidFill>
              </a:rPr>
              <a:t>. </a:t>
            </a:r>
            <a:r>
              <a:rPr lang="en-US" sz="7200" b="1" spc="-150" dirty="0" err="1">
                <a:solidFill>
                  <a:srgbClr val="FFFFFF"/>
                </a:solidFill>
              </a:rPr>
              <a:t>Donec</a:t>
            </a:r>
            <a:r>
              <a:rPr lang="en-US" sz="7200" b="1" spc="-150" dirty="0">
                <a:solidFill>
                  <a:srgbClr val="FFFFFF"/>
                </a:solidFill>
              </a:rPr>
              <a:t> id </a:t>
            </a:r>
            <a:r>
              <a:rPr lang="en-US" sz="7200" b="1" spc="-150" dirty="0" err="1">
                <a:solidFill>
                  <a:srgbClr val="FFFFFF"/>
                </a:solidFill>
              </a:rPr>
              <a:t>elit</a:t>
            </a:r>
            <a:r>
              <a:rPr lang="en-US" sz="7200" b="1" spc="-150" dirty="0">
                <a:solidFill>
                  <a:srgbClr val="FFFFFF"/>
                </a:solidFill>
              </a:rPr>
              <a:t> non mi </a:t>
            </a:r>
            <a:r>
              <a:rPr lang="en-US" sz="7200" b="1" spc="-150" dirty="0" err="1">
                <a:solidFill>
                  <a:srgbClr val="FFFFFF"/>
                </a:solidFill>
              </a:rPr>
              <a:t>porta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gravida</a:t>
            </a:r>
            <a:r>
              <a:rPr lang="en-US" sz="7200" b="1" spc="-150" dirty="0">
                <a:solidFill>
                  <a:srgbClr val="FFFFFF"/>
                </a:solidFill>
              </a:rPr>
              <a:t> at </a:t>
            </a:r>
            <a:r>
              <a:rPr lang="en-US" sz="7200" b="1" spc="-150" dirty="0" err="1">
                <a:solidFill>
                  <a:srgbClr val="FFFFFF"/>
                </a:solidFill>
              </a:rPr>
              <a:t>eget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metus</a:t>
            </a:r>
            <a:r>
              <a:rPr lang="en-US" sz="7200" b="1" spc="-150" dirty="0">
                <a:solidFill>
                  <a:srgbClr val="FFFFFF"/>
                </a:solidFill>
              </a:rPr>
              <a:t>. </a:t>
            </a:r>
            <a:r>
              <a:rPr lang="en-US" sz="7200" b="1" spc="-150" dirty="0" err="1">
                <a:solidFill>
                  <a:srgbClr val="FFFFFF"/>
                </a:solidFill>
              </a:rPr>
              <a:t>Donec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ullamcorper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nulla</a:t>
            </a:r>
            <a:r>
              <a:rPr lang="en-US" sz="7200" b="1" spc="-150" dirty="0">
                <a:solidFill>
                  <a:srgbClr val="FFFFFF"/>
                </a:solidFill>
              </a:rPr>
              <a:t> non </a:t>
            </a:r>
            <a:r>
              <a:rPr lang="en-US" sz="7200" b="1" spc="-150" dirty="0" err="1">
                <a:solidFill>
                  <a:srgbClr val="FFFFFF"/>
                </a:solidFill>
              </a:rPr>
              <a:t>metus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auctor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fringilla</a:t>
            </a:r>
            <a:r>
              <a:rPr lang="en-US" sz="7200" b="1" spc="-150" dirty="0">
                <a:solidFill>
                  <a:srgbClr val="FFFFFF"/>
                </a:solidFill>
              </a:rPr>
              <a:t>.</a:t>
            </a:r>
          </a:p>
          <a:p>
            <a:endParaRPr lang="en-US" sz="7200" b="1" spc="-150" dirty="0">
              <a:solidFill>
                <a:srgbClr val="FFFFFF"/>
              </a:solidFill>
            </a:endParaRPr>
          </a:p>
          <a:p>
            <a:r>
              <a:rPr lang="en-US" sz="7200" b="1" spc="-150" dirty="0" err="1">
                <a:solidFill>
                  <a:srgbClr val="FFFFFF"/>
                </a:solidFill>
              </a:rPr>
              <a:t>Aenean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eu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leo</a:t>
            </a:r>
            <a:r>
              <a:rPr lang="en-US" sz="7200" b="1" spc="-150" dirty="0">
                <a:solidFill>
                  <a:srgbClr val="FFFFFF"/>
                </a:solidFill>
              </a:rPr>
              <a:t> quam. </a:t>
            </a:r>
            <a:r>
              <a:rPr lang="en-US" sz="7200" b="1" spc="-150" dirty="0" err="1">
                <a:solidFill>
                  <a:srgbClr val="FFFFFF"/>
                </a:solidFill>
              </a:rPr>
              <a:t>Pellentesque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ornare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sem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lacinia</a:t>
            </a:r>
            <a:r>
              <a:rPr lang="en-US" sz="7200" b="1" spc="-150" dirty="0">
                <a:solidFill>
                  <a:srgbClr val="FFFFFF"/>
                </a:solidFill>
              </a:rPr>
              <a:t> quam </a:t>
            </a:r>
            <a:r>
              <a:rPr lang="en-US" sz="7200" b="1" spc="-150" dirty="0" err="1">
                <a:solidFill>
                  <a:srgbClr val="FFFFFF"/>
                </a:solidFill>
              </a:rPr>
              <a:t>venenatis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vestibulum</a:t>
            </a:r>
            <a:r>
              <a:rPr lang="en-US" sz="7200" b="1" spc="-150" dirty="0">
                <a:solidFill>
                  <a:srgbClr val="FFFFFF"/>
                </a:solidFill>
              </a:rPr>
              <a:t>. Integer </a:t>
            </a:r>
            <a:r>
              <a:rPr lang="en-US" sz="7200" b="1" spc="-150" dirty="0" err="1">
                <a:solidFill>
                  <a:srgbClr val="FFFFFF"/>
                </a:solidFill>
              </a:rPr>
              <a:t>posuere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erat</a:t>
            </a:r>
            <a:r>
              <a:rPr lang="en-US" sz="7200" b="1" spc="-150" dirty="0">
                <a:solidFill>
                  <a:srgbClr val="FFFFFF"/>
                </a:solidFill>
              </a:rPr>
              <a:t> a ante </a:t>
            </a:r>
            <a:r>
              <a:rPr lang="en-US" sz="7200" b="1" spc="-150" dirty="0" err="1">
                <a:solidFill>
                  <a:srgbClr val="FFFFFF"/>
                </a:solidFill>
              </a:rPr>
              <a:t>venenatis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dapibus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posuere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velit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aliquet</a:t>
            </a:r>
            <a:r>
              <a:rPr lang="en-US" sz="7200" b="1" spc="-150" dirty="0">
                <a:solidFill>
                  <a:srgbClr val="FFFFFF"/>
                </a:solidFill>
              </a:rPr>
              <a:t>. </a:t>
            </a:r>
            <a:r>
              <a:rPr lang="en-US" sz="7200" b="1" spc="-150" dirty="0" err="1">
                <a:solidFill>
                  <a:srgbClr val="FFFFFF"/>
                </a:solidFill>
              </a:rPr>
              <a:t>Sed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posuere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consectetur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est</a:t>
            </a:r>
            <a:r>
              <a:rPr lang="en-US" sz="7200" b="1" spc="-150" dirty="0">
                <a:solidFill>
                  <a:srgbClr val="FFFFFF"/>
                </a:solidFill>
              </a:rPr>
              <a:t> at </a:t>
            </a:r>
            <a:r>
              <a:rPr lang="en-US" sz="7200" b="1" spc="-150" dirty="0" err="1">
                <a:solidFill>
                  <a:srgbClr val="FFFFFF"/>
                </a:solidFill>
              </a:rPr>
              <a:t>lobortis</a:t>
            </a:r>
            <a:r>
              <a:rPr lang="en-US" sz="7200" b="1" spc="-150" dirty="0">
                <a:solidFill>
                  <a:srgbClr val="FFFFFF"/>
                </a:solidFill>
              </a:rPr>
              <a:t>. </a:t>
            </a:r>
            <a:r>
              <a:rPr lang="en-US" sz="7200" b="1" spc="-150" dirty="0" err="1">
                <a:solidFill>
                  <a:srgbClr val="FFFFFF"/>
                </a:solidFill>
              </a:rPr>
              <a:t>Curabitur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blandit</a:t>
            </a:r>
            <a:r>
              <a:rPr lang="en-US" sz="7200" b="1" spc="-150" dirty="0">
                <a:solidFill>
                  <a:srgbClr val="FFFFFF"/>
                </a:solidFill>
              </a:rPr>
              <a:t> tempus </a:t>
            </a:r>
            <a:r>
              <a:rPr lang="en-US" sz="7200" b="1" spc="-150" dirty="0" err="1">
                <a:solidFill>
                  <a:srgbClr val="FFFFFF"/>
                </a:solidFill>
              </a:rPr>
              <a:t>porttitor</a:t>
            </a:r>
            <a:r>
              <a:rPr lang="en-US" sz="7200" b="1" spc="-150" dirty="0">
                <a:solidFill>
                  <a:srgbClr val="FFFFFF"/>
                </a:solidFill>
              </a:rPr>
              <a:t>. </a:t>
            </a:r>
            <a:r>
              <a:rPr lang="en-US" sz="7200" b="1" spc="-150" dirty="0" err="1">
                <a:solidFill>
                  <a:srgbClr val="FFFFFF"/>
                </a:solidFill>
              </a:rPr>
              <a:t>Nulla</a:t>
            </a:r>
            <a:r>
              <a:rPr lang="en-US" sz="7200" b="1" spc="-150" dirty="0">
                <a:solidFill>
                  <a:srgbClr val="FFFFFF"/>
                </a:solidFill>
              </a:rPr>
              <a:t> vitae </a:t>
            </a:r>
            <a:r>
              <a:rPr lang="en-US" sz="7200" b="1" spc="-150" dirty="0" err="1">
                <a:solidFill>
                  <a:srgbClr val="FFFFFF"/>
                </a:solidFill>
              </a:rPr>
              <a:t>elit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libero</a:t>
            </a:r>
            <a:r>
              <a:rPr lang="en-US" sz="7200" b="1" spc="-150" dirty="0">
                <a:solidFill>
                  <a:srgbClr val="FFFFFF"/>
                </a:solidFill>
              </a:rPr>
              <a:t>, a </a:t>
            </a:r>
            <a:r>
              <a:rPr lang="en-US" sz="7200" b="1" spc="-150" dirty="0" err="1">
                <a:solidFill>
                  <a:srgbClr val="FFFFFF"/>
                </a:solidFill>
              </a:rPr>
              <a:t>pharetra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augue</a:t>
            </a:r>
            <a:r>
              <a:rPr lang="en-US" sz="7200" b="1" spc="-150" dirty="0">
                <a:solidFill>
                  <a:srgbClr val="FFFFFF"/>
                </a:solidFill>
              </a:rPr>
              <a:t>. </a:t>
            </a:r>
            <a:r>
              <a:rPr lang="en-US" sz="7200" b="1" spc="-150" dirty="0" err="1">
                <a:solidFill>
                  <a:srgbClr val="FFFFFF"/>
                </a:solidFill>
              </a:rPr>
              <a:t>Donec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sed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odio</a:t>
            </a:r>
            <a:r>
              <a:rPr lang="en-US" sz="7200" b="1" spc="-150" dirty="0">
                <a:solidFill>
                  <a:srgbClr val="FFFFFF"/>
                </a:solidFill>
              </a:rPr>
              <a:t> dui. </a:t>
            </a:r>
            <a:r>
              <a:rPr lang="en-US" sz="7200" b="1" spc="-150" dirty="0" err="1">
                <a:solidFill>
                  <a:srgbClr val="FFFFFF"/>
                </a:solidFill>
              </a:rPr>
              <a:t>Aenean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eu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leo</a:t>
            </a:r>
            <a:r>
              <a:rPr lang="en-US" sz="7200" b="1" spc="-150" dirty="0">
                <a:solidFill>
                  <a:srgbClr val="FFFFFF"/>
                </a:solidFill>
              </a:rPr>
              <a:t> quam. </a:t>
            </a:r>
            <a:r>
              <a:rPr lang="en-US" sz="7200" b="1" spc="-150" dirty="0" err="1">
                <a:solidFill>
                  <a:srgbClr val="FFFFFF"/>
                </a:solidFill>
              </a:rPr>
              <a:t>Pellentesque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ornare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sem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lacinia</a:t>
            </a:r>
            <a:r>
              <a:rPr lang="en-US" sz="7200" b="1" spc="-150" dirty="0">
                <a:solidFill>
                  <a:srgbClr val="FFFFFF"/>
                </a:solidFill>
              </a:rPr>
              <a:t> quam </a:t>
            </a:r>
            <a:r>
              <a:rPr lang="en-US" sz="7200" b="1" spc="-150" dirty="0" err="1">
                <a:solidFill>
                  <a:srgbClr val="FFFFFF"/>
                </a:solidFill>
              </a:rPr>
              <a:t>venenatis</a:t>
            </a:r>
            <a:r>
              <a:rPr lang="en-US" sz="7200" b="1" spc="-150" dirty="0">
                <a:solidFill>
                  <a:srgbClr val="FFFFFF"/>
                </a:solidFill>
              </a:rPr>
              <a:t> </a:t>
            </a:r>
            <a:r>
              <a:rPr lang="en-US" sz="7200" b="1" spc="-150" dirty="0" err="1">
                <a:solidFill>
                  <a:srgbClr val="FFFFFF"/>
                </a:solidFill>
              </a:rPr>
              <a:t>vestibulum</a:t>
            </a:r>
            <a:r>
              <a:rPr lang="en-US" sz="7200" b="1" spc="-150" dirty="0">
                <a:solidFill>
                  <a:srgbClr val="FFFFFF"/>
                </a:solidFill>
              </a:rPr>
              <a:t>.</a:t>
            </a:r>
          </a:p>
          <a:p>
            <a:endParaRPr lang="en-US" sz="7200" b="1" spc="-15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5642640"/>
            <a:ext cx="13716000" cy="164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SUBTITLE 1</a:t>
            </a:r>
            <a:endParaRPr lang="en-US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52400" y="15642640"/>
            <a:ext cx="13716000" cy="164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SUBTITLE 2</a:t>
            </a:r>
            <a:endParaRPr lang="en-US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18135600"/>
            <a:ext cx="13716000" cy="173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Duis</a:t>
            </a:r>
            <a:r>
              <a:rPr lang="en-US" sz="6600" dirty="0"/>
              <a:t> </a:t>
            </a:r>
            <a:r>
              <a:rPr lang="en-US" sz="6600" dirty="0" err="1"/>
              <a:t>mollis</a:t>
            </a:r>
            <a:r>
              <a:rPr lang="en-US" sz="6600" dirty="0"/>
              <a:t>, </a:t>
            </a:r>
            <a:r>
              <a:rPr lang="en-US" sz="6600" dirty="0" err="1"/>
              <a:t>est</a:t>
            </a:r>
            <a:r>
              <a:rPr lang="en-US" sz="6600" dirty="0"/>
              <a:t> non </a:t>
            </a:r>
            <a:r>
              <a:rPr lang="en-US" sz="6600" dirty="0" err="1"/>
              <a:t>commodo</a:t>
            </a:r>
            <a:r>
              <a:rPr lang="en-US" sz="6600" dirty="0"/>
              <a:t> </a:t>
            </a:r>
            <a:r>
              <a:rPr lang="en-US" sz="6600" dirty="0" err="1"/>
              <a:t>luctus</a:t>
            </a:r>
            <a:r>
              <a:rPr lang="en-US" sz="6600" dirty="0"/>
              <a:t>, nisi </a:t>
            </a:r>
            <a:r>
              <a:rPr lang="en-US" sz="6600" dirty="0" err="1"/>
              <a:t>erat</a:t>
            </a:r>
            <a:r>
              <a:rPr lang="en-US" sz="6600" dirty="0"/>
              <a:t> </a:t>
            </a:r>
            <a:r>
              <a:rPr lang="en-US" sz="6600" dirty="0" err="1"/>
              <a:t>porttitor</a:t>
            </a:r>
            <a:r>
              <a:rPr lang="en-US" sz="6600" dirty="0"/>
              <a:t> ligula, </a:t>
            </a:r>
            <a:r>
              <a:rPr lang="en-US" sz="6600" dirty="0" err="1"/>
              <a:t>eget</a:t>
            </a:r>
            <a:r>
              <a:rPr lang="en-US" sz="6600" dirty="0"/>
              <a:t> </a:t>
            </a:r>
            <a:r>
              <a:rPr lang="en-US" sz="6600" dirty="0" err="1"/>
              <a:t>lacinia</a:t>
            </a:r>
            <a:r>
              <a:rPr lang="en-US" sz="6600" dirty="0"/>
              <a:t> </a:t>
            </a:r>
            <a:r>
              <a:rPr lang="en-US" sz="6600" dirty="0" err="1"/>
              <a:t>odio</a:t>
            </a:r>
            <a:r>
              <a:rPr lang="en-US" sz="6600" dirty="0"/>
              <a:t> </a:t>
            </a:r>
            <a:r>
              <a:rPr lang="en-US" sz="6600" dirty="0" err="1"/>
              <a:t>sem</a:t>
            </a:r>
            <a:r>
              <a:rPr lang="en-US" sz="6600" dirty="0"/>
              <a:t> </a:t>
            </a:r>
            <a:r>
              <a:rPr lang="en-US" sz="6600" dirty="0" err="1"/>
              <a:t>nec</a:t>
            </a:r>
            <a:r>
              <a:rPr lang="en-US" sz="6600" dirty="0"/>
              <a:t> </a:t>
            </a:r>
            <a:r>
              <a:rPr lang="en-US" sz="6600" dirty="0" err="1"/>
              <a:t>elit</a:t>
            </a:r>
            <a:r>
              <a:rPr lang="en-US" sz="6600" dirty="0"/>
              <a:t>. </a:t>
            </a:r>
            <a:r>
              <a:rPr lang="en-US" sz="6600" dirty="0" err="1"/>
              <a:t>Sed</a:t>
            </a:r>
            <a:r>
              <a:rPr lang="en-US" sz="6600" dirty="0"/>
              <a:t> </a:t>
            </a:r>
            <a:r>
              <a:rPr lang="en-US" sz="6600" dirty="0" err="1"/>
              <a:t>posuere</a:t>
            </a:r>
            <a:r>
              <a:rPr lang="en-US" sz="6600" dirty="0"/>
              <a:t> </a:t>
            </a:r>
            <a:r>
              <a:rPr lang="en-US" sz="6600" dirty="0" err="1"/>
              <a:t>consectetur</a:t>
            </a:r>
            <a:r>
              <a:rPr lang="en-US" sz="6600" dirty="0"/>
              <a:t> </a:t>
            </a:r>
            <a:r>
              <a:rPr lang="en-US" sz="6600" dirty="0" err="1"/>
              <a:t>est</a:t>
            </a:r>
            <a:r>
              <a:rPr lang="en-US" sz="6600" dirty="0"/>
              <a:t> at </a:t>
            </a:r>
            <a:r>
              <a:rPr lang="en-US" sz="6600" dirty="0" err="1"/>
              <a:t>lobortis</a:t>
            </a:r>
            <a:r>
              <a:rPr lang="en-US" sz="6600" dirty="0"/>
              <a:t>. </a:t>
            </a:r>
            <a:r>
              <a:rPr lang="en-US" sz="6600" dirty="0" err="1"/>
              <a:t>Donec</a:t>
            </a:r>
            <a:r>
              <a:rPr lang="en-US" sz="6600" dirty="0"/>
              <a:t> id </a:t>
            </a:r>
            <a:r>
              <a:rPr lang="en-US" sz="6600" dirty="0" err="1"/>
              <a:t>elit</a:t>
            </a:r>
            <a:r>
              <a:rPr lang="en-US" sz="6600" dirty="0"/>
              <a:t> non mi </a:t>
            </a:r>
            <a:r>
              <a:rPr lang="en-US" sz="6600" dirty="0" err="1"/>
              <a:t>porta</a:t>
            </a:r>
            <a:r>
              <a:rPr lang="en-US" sz="6600" dirty="0"/>
              <a:t> </a:t>
            </a:r>
            <a:r>
              <a:rPr lang="en-US" sz="6600" dirty="0" err="1"/>
              <a:t>gravida</a:t>
            </a:r>
            <a:r>
              <a:rPr lang="en-US" sz="6600" dirty="0"/>
              <a:t> at </a:t>
            </a:r>
            <a:r>
              <a:rPr lang="en-US" sz="6600" dirty="0" err="1"/>
              <a:t>eget</a:t>
            </a:r>
            <a:r>
              <a:rPr lang="en-US" sz="6600" dirty="0"/>
              <a:t> </a:t>
            </a:r>
            <a:r>
              <a:rPr lang="en-US" sz="6600" dirty="0" err="1"/>
              <a:t>metus</a:t>
            </a:r>
            <a:r>
              <a:rPr lang="en-US" sz="6600" dirty="0"/>
              <a:t>. </a:t>
            </a:r>
            <a:r>
              <a:rPr lang="en-US" sz="6600" dirty="0" err="1"/>
              <a:t>Donec</a:t>
            </a:r>
            <a:r>
              <a:rPr lang="en-US" sz="6600" dirty="0"/>
              <a:t> </a:t>
            </a:r>
            <a:r>
              <a:rPr lang="en-US" sz="6600" dirty="0" err="1"/>
              <a:t>ullamcorper</a:t>
            </a:r>
            <a:r>
              <a:rPr lang="en-US" sz="6600" dirty="0"/>
              <a:t> </a:t>
            </a:r>
            <a:r>
              <a:rPr lang="en-US" sz="6600" dirty="0" err="1"/>
              <a:t>nulla</a:t>
            </a:r>
            <a:r>
              <a:rPr lang="en-US" sz="6600" dirty="0"/>
              <a:t> non </a:t>
            </a:r>
            <a:r>
              <a:rPr lang="en-US" sz="6600" dirty="0" err="1"/>
              <a:t>metus</a:t>
            </a:r>
            <a:r>
              <a:rPr lang="en-US" sz="6600" dirty="0"/>
              <a:t> </a:t>
            </a:r>
            <a:r>
              <a:rPr lang="en-US" sz="6600" dirty="0" err="1"/>
              <a:t>auctor</a:t>
            </a:r>
            <a:r>
              <a:rPr lang="en-US" sz="6600" dirty="0"/>
              <a:t> </a:t>
            </a:r>
            <a:r>
              <a:rPr lang="en-US" sz="6600" dirty="0" err="1"/>
              <a:t>fringilla</a:t>
            </a:r>
            <a:r>
              <a:rPr lang="en-US" sz="6600" dirty="0"/>
              <a:t>. </a:t>
            </a:r>
            <a:r>
              <a:rPr lang="en-US" sz="6600" dirty="0" err="1"/>
              <a:t>Aenean</a:t>
            </a:r>
            <a:r>
              <a:rPr lang="en-US" sz="6600" dirty="0"/>
              <a:t> </a:t>
            </a:r>
            <a:r>
              <a:rPr lang="en-US" sz="6600" dirty="0" err="1"/>
              <a:t>lacinia</a:t>
            </a:r>
            <a:r>
              <a:rPr lang="en-US" sz="6600" dirty="0"/>
              <a:t> </a:t>
            </a:r>
            <a:r>
              <a:rPr lang="en-US" sz="6600" dirty="0" err="1"/>
              <a:t>bibendum</a:t>
            </a:r>
            <a:r>
              <a:rPr lang="en-US" sz="6600" dirty="0"/>
              <a:t> </a:t>
            </a:r>
            <a:r>
              <a:rPr lang="en-US" sz="6600" dirty="0" err="1"/>
              <a:t>nulla</a:t>
            </a:r>
            <a:r>
              <a:rPr lang="en-US" sz="6600" dirty="0"/>
              <a:t> </a:t>
            </a:r>
            <a:r>
              <a:rPr lang="en-US" sz="6600" dirty="0" err="1"/>
              <a:t>sed</a:t>
            </a:r>
            <a:r>
              <a:rPr lang="en-US" sz="6600" dirty="0"/>
              <a:t> </a:t>
            </a:r>
            <a:r>
              <a:rPr lang="en-US" sz="6600" dirty="0" err="1"/>
              <a:t>consectetur</a:t>
            </a:r>
            <a:r>
              <a:rPr lang="en-US" sz="6600" dirty="0"/>
              <a:t>.</a:t>
            </a:r>
          </a:p>
          <a:p>
            <a:r>
              <a:rPr lang="en-US" sz="6600" dirty="0" err="1" smtClean="0"/>
              <a:t>dapibus</a:t>
            </a:r>
            <a:r>
              <a:rPr lang="en-US" sz="6600" dirty="0" smtClean="0"/>
              <a:t> </a:t>
            </a:r>
            <a:r>
              <a:rPr lang="en-US" sz="6600" dirty="0"/>
              <a:t>ac </a:t>
            </a:r>
            <a:r>
              <a:rPr lang="en-US" sz="6600" dirty="0" err="1"/>
              <a:t>facilisis</a:t>
            </a:r>
            <a:r>
              <a:rPr lang="en-US" sz="6600" dirty="0"/>
              <a:t> in, </a:t>
            </a:r>
            <a:r>
              <a:rPr lang="en-US" sz="6600" dirty="0" err="1"/>
              <a:t>egestas</a:t>
            </a:r>
            <a:r>
              <a:rPr lang="en-US" sz="6600" dirty="0"/>
              <a:t> </a:t>
            </a:r>
            <a:r>
              <a:rPr lang="en-US" sz="6600" dirty="0" err="1"/>
              <a:t>eget</a:t>
            </a:r>
            <a:r>
              <a:rPr lang="en-US" sz="6600" dirty="0"/>
              <a:t> </a:t>
            </a:r>
            <a:r>
              <a:rPr lang="en-US" sz="6600" dirty="0" smtClean="0"/>
              <a:t>quam. </a:t>
            </a:r>
            <a:r>
              <a:rPr lang="en-US" sz="6600" dirty="0" err="1" smtClean="0"/>
              <a:t>faucibus</a:t>
            </a:r>
            <a:r>
              <a:rPr lang="en-US" sz="6600" dirty="0" smtClean="0"/>
              <a:t> </a:t>
            </a:r>
            <a:r>
              <a:rPr lang="en-US" sz="6600" dirty="0"/>
              <a:t>dolor </a:t>
            </a:r>
            <a:r>
              <a:rPr lang="en-US" sz="6600" dirty="0" err="1"/>
              <a:t>auctor</a:t>
            </a:r>
            <a:r>
              <a:rPr lang="en-US" sz="6600" dirty="0"/>
              <a:t>. </a:t>
            </a:r>
            <a:r>
              <a:rPr lang="en-US" sz="6600" dirty="0" err="1"/>
              <a:t>Sed</a:t>
            </a:r>
            <a:r>
              <a:rPr lang="en-US" sz="6600" dirty="0"/>
              <a:t> </a:t>
            </a:r>
            <a:r>
              <a:rPr lang="en-US" sz="6600" dirty="0" err="1"/>
              <a:t>posuere</a:t>
            </a:r>
            <a:r>
              <a:rPr lang="en-US" sz="6600" dirty="0"/>
              <a:t> </a:t>
            </a:r>
            <a:r>
              <a:rPr lang="en-US" sz="6600" dirty="0" err="1"/>
              <a:t>consectetur</a:t>
            </a:r>
            <a:r>
              <a:rPr lang="en-US" sz="6600" dirty="0"/>
              <a:t> </a:t>
            </a:r>
            <a:r>
              <a:rPr lang="en-US" sz="6600" dirty="0" err="1"/>
              <a:t>est</a:t>
            </a:r>
            <a:r>
              <a:rPr lang="en-US" sz="6600" dirty="0"/>
              <a:t> at </a:t>
            </a:r>
            <a:r>
              <a:rPr lang="en-US" sz="6600" dirty="0" err="1"/>
              <a:t>lobortis</a:t>
            </a:r>
            <a:r>
              <a:rPr lang="en-US" sz="6600" dirty="0"/>
              <a:t>. </a:t>
            </a:r>
            <a:r>
              <a:rPr lang="en-US" sz="6600" dirty="0" err="1"/>
              <a:t>Donec</a:t>
            </a:r>
            <a:r>
              <a:rPr lang="en-US" sz="6600" dirty="0"/>
              <a:t> </a:t>
            </a:r>
            <a:r>
              <a:rPr lang="en-US" sz="6600" dirty="0" err="1"/>
              <a:t>ullamcorper</a:t>
            </a:r>
            <a:r>
              <a:rPr lang="en-US" sz="6600" dirty="0"/>
              <a:t> </a:t>
            </a:r>
            <a:r>
              <a:rPr lang="en-US" sz="6600" dirty="0" err="1"/>
              <a:t>nulla</a:t>
            </a:r>
            <a:r>
              <a:rPr lang="en-US" sz="6600" dirty="0"/>
              <a:t> non </a:t>
            </a:r>
            <a:r>
              <a:rPr lang="en-US" sz="6600" dirty="0" err="1"/>
              <a:t>metus</a:t>
            </a:r>
            <a:r>
              <a:rPr lang="en-US" sz="6600" dirty="0"/>
              <a:t> </a:t>
            </a:r>
            <a:r>
              <a:rPr lang="en-US" sz="6600" dirty="0" err="1"/>
              <a:t>auctor</a:t>
            </a:r>
            <a:r>
              <a:rPr lang="en-US" sz="6600" dirty="0"/>
              <a:t> </a:t>
            </a:r>
            <a:r>
              <a:rPr lang="en-US" sz="6600" dirty="0" err="1"/>
              <a:t>fringilla</a:t>
            </a:r>
            <a:r>
              <a:rPr lang="en-US" sz="6600" dirty="0"/>
              <a:t>. </a:t>
            </a:r>
            <a:r>
              <a:rPr lang="en-US" sz="6600" dirty="0" err="1"/>
              <a:t>Nullam</a:t>
            </a:r>
            <a:r>
              <a:rPr lang="en-US" sz="6600" dirty="0"/>
              <a:t> id dolor id </a:t>
            </a:r>
            <a:r>
              <a:rPr lang="en-US" sz="6600" dirty="0" err="1"/>
              <a:t>nibh</a:t>
            </a:r>
            <a:r>
              <a:rPr lang="en-US" sz="6600" dirty="0"/>
              <a:t> </a:t>
            </a:r>
            <a:r>
              <a:rPr lang="en-US" sz="6600" dirty="0" err="1"/>
              <a:t>ultricies</a:t>
            </a:r>
            <a:r>
              <a:rPr lang="en-US" sz="6600" dirty="0"/>
              <a:t> </a:t>
            </a:r>
            <a:r>
              <a:rPr lang="en-US" sz="6600" dirty="0" err="1"/>
              <a:t>vehicula</a:t>
            </a:r>
            <a:r>
              <a:rPr lang="en-US" sz="6600" dirty="0"/>
              <a:t> </a:t>
            </a:r>
            <a:r>
              <a:rPr lang="en-US" sz="6600" dirty="0" err="1"/>
              <a:t>ut</a:t>
            </a:r>
            <a:r>
              <a:rPr lang="en-US" sz="6600" dirty="0"/>
              <a:t> id </a:t>
            </a:r>
            <a:r>
              <a:rPr lang="en-US" sz="6600" dirty="0" err="1"/>
              <a:t>elit</a:t>
            </a:r>
            <a:r>
              <a:rPr lang="en-US" sz="6600" dirty="0"/>
              <a:t>. </a:t>
            </a:r>
            <a:r>
              <a:rPr lang="en-US" sz="6600" dirty="0" err="1"/>
              <a:t>Duis</a:t>
            </a:r>
            <a:r>
              <a:rPr lang="en-US" sz="6600" dirty="0"/>
              <a:t> </a:t>
            </a:r>
            <a:r>
              <a:rPr lang="en-US" sz="6600" dirty="0" err="1"/>
              <a:t>mollis</a:t>
            </a:r>
            <a:r>
              <a:rPr lang="en-US" sz="6600" dirty="0"/>
              <a:t>, </a:t>
            </a:r>
            <a:r>
              <a:rPr lang="en-US" sz="6600" dirty="0" err="1"/>
              <a:t>est</a:t>
            </a:r>
            <a:r>
              <a:rPr lang="en-US" sz="6600" dirty="0"/>
              <a:t> non </a:t>
            </a:r>
            <a:r>
              <a:rPr lang="en-US" sz="6600" dirty="0" err="1"/>
              <a:t>commodo</a:t>
            </a:r>
            <a:r>
              <a:rPr lang="en-US" sz="6600" dirty="0"/>
              <a:t> </a:t>
            </a:r>
            <a:r>
              <a:rPr lang="en-US" sz="6600" dirty="0" err="1"/>
              <a:t>luctus</a:t>
            </a:r>
            <a:r>
              <a:rPr lang="en-US" sz="6600" dirty="0"/>
              <a:t>, nisi </a:t>
            </a:r>
            <a:r>
              <a:rPr lang="en-US" sz="6600" dirty="0" err="1"/>
              <a:t>erat</a:t>
            </a:r>
            <a:r>
              <a:rPr lang="en-US" sz="6600" dirty="0"/>
              <a:t> </a:t>
            </a:r>
            <a:r>
              <a:rPr lang="en-US" sz="6600" dirty="0" err="1"/>
              <a:t>porttitor</a:t>
            </a:r>
            <a:r>
              <a:rPr lang="en-US" sz="6600" dirty="0"/>
              <a:t> ligula, </a:t>
            </a:r>
            <a:r>
              <a:rPr lang="en-US" sz="6600" dirty="0" err="1"/>
              <a:t>eget</a:t>
            </a:r>
            <a:r>
              <a:rPr lang="en-US" sz="6600" dirty="0"/>
              <a:t> </a:t>
            </a:r>
            <a:r>
              <a:rPr lang="en-US" sz="6600" dirty="0" err="1"/>
              <a:t>lacinia</a:t>
            </a:r>
            <a:r>
              <a:rPr lang="en-US" sz="6600" dirty="0"/>
              <a:t> </a:t>
            </a:r>
            <a:r>
              <a:rPr lang="en-US" sz="6600" dirty="0" err="1"/>
              <a:t>odio</a:t>
            </a:r>
            <a:r>
              <a:rPr lang="en-US" sz="6600" dirty="0"/>
              <a:t> </a:t>
            </a:r>
            <a:r>
              <a:rPr lang="en-US" sz="6600" dirty="0" err="1"/>
              <a:t>sem</a:t>
            </a:r>
            <a:r>
              <a:rPr lang="en-US" sz="6600" dirty="0"/>
              <a:t> </a:t>
            </a:r>
            <a:r>
              <a:rPr lang="en-US" sz="6600" dirty="0" err="1"/>
              <a:t>nec</a:t>
            </a:r>
            <a:r>
              <a:rPr lang="en-US" sz="6600" dirty="0"/>
              <a:t> </a:t>
            </a:r>
            <a:r>
              <a:rPr lang="en-US" sz="6600" dirty="0" err="1" smtClean="0"/>
              <a:t>elit</a:t>
            </a:r>
            <a:endParaRPr lang="en-US" sz="6600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0" y="18135600"/>
            <a:ext cx="13716000" cy="173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Aenean</a:t>
            </a:r>
            <a:r>
              <a:rPr lang="en-US" sz="6600" dirty="0"/>
              <a:t> </a:t>
            </a:r>
            <a:r>
              <a:rPr lang="en-US" sz="6600" dirty="0" err="1"/>
              <a:t>eu</a:t>
            </a:r>
            <a:r>
              <a:rPr lang="en-US" sz="6600" dirty="0"/>
              <a:t> </a:t>
            </a:r>
            <a:r>
              <a:rPr lang="en-US" sz="6600" dirty="0" err="1"/>
              <a:t>leo</a:t>
            </a:r>
            <a:r>
              <a:rPr lang="en-US" sz="6600" dirty="0"/>
              <a:t> quam. </a:t>
            </a:r>
            <a:r>
              <a:rPr lang="en-US" sz="6600" dirty="0" err="1"/>
              <a:t>Pellentesque</a:t>
            </a:r>
            <a:r>
              <a:rPr lang="en-US" sz="6600" dirty="0"/>
              <a:t> </a:t>
            </a:r>
            <a:r>
              <a:rPr lang="en-US" sz="6600" dirty="0" err="1"/>
              <a:t>ornare</a:t>
            </a:r>
            <a:r>
              <a:rPr lang="en-US" sz="6600" dirty="0"/>
              <a:t> </a:t>
            </a:r>
            <a:r>
              <a:rPr lang="en-US" sz="6600" dirty="0" err="1"/>
              <a:t>sem</a:t>
            </a:r>
            <a:r>
              <a:rPr lang="en-US" sz="6600" dirty="0"/>
              <a:t> </a:t>
            </a:r>
            <a:r>
              <a:rPr lang="en-US" sz="6600" dirty="0" err="1"/>
              <a:t>lacinia</a:t>
            </a:r>
            <a:r>
              <a:rPr lang="en-US" sz="6600" dirty="0"/>
              <a:t> quam </a:t>
            </a:r>
            <a:r>
              <a:rPr lang="en-US" sz="6600" dirty="0" err="1"/>
              <a:t>venenatis</a:t>
            </a:r>
            <a:r>
              <a:rPr lang="en-US" sz="6600" dirty="0"/>
              <a:t> </a:t>
            </a:r>
            <a:r>
              <a:rPr lang="en-US" sz="6600" dirty="0" err="1"/>
              <a:t>vestibulum</a:t>
            </a:r>
            <a:r>
              <a:rPr lang="en-US" sz="6600" dirty="0"/>
              <a:t>. </a:t>
            </a:r>
            <a:r>
              <a:rPr lang="en-US" sz="6600" dirty="0" err="1"/>
              <a:t>Morbi</a:t>
            </a:r>
            <a:r>
              <a:rPr lang="en-US" sz="6600" dirty="0"/>
              <a:t> </a:t>
            </a:r>
            <a:r>
              <a:rPr lang="en-US" sz="6600" dirty="0" err="1"/>
              <a:t>leo</a:t>
            </a:r>
            <a:r>
              <a:rPr lang="en-US" sz="6600" dirty="0"/>
              <a:t> </a:t>
            </a:r>
            <a:r>
              <a:rPr lang="en-US" sz="6600" dirty="0" err="1"/>
              <a:t>risus</a:t>
            </a:r>
            <a:r>
              <a:rPr lang="en-US" sz="6600" dirty="0"/>
              <a:t>, </a:t>
            </a:r>
            <a:r>
              <a:rPr lang="en-US" sz="6600" dirty="0" err="1"/>
              <a:t>porta</a:t>
            </a:r>
            <a:r>
              <a:rPr lang="en-US" sz="6600" dirty="0"/>
              <a:t> ac </a:t>
            </a:r>
            <a:r>
              <a:rPr lang="en-US" sz="6600" dirty="0" err="1"/>
              <a:t>consectetur</a:t>
            </a:r>
            <a:r>
              <a:rPr lang="en-US" sz="6600" dirty="0"/>
              <a:t> ac, </a:t>
            </a:r>
            <a:r>
              <a:rPr lang="en-US" sz="6600" dirty="0" err="1"/>
              <a:t>vestibulum</a:t>
            </a:r>
            <a:r>
              <a:rPr lang="en-US" sz="6600" dirty="0"/>
              <a:t> at </a:t>
            </a:r>
            <a:r>
              <a:rPr lang="en-US" sz="6600" dirty="0" err="1"/>
              <a:t>eros</a:t>
            </a:r>
            <a:r>
              <a:rPr lang="en-US" sz="6600" dirty="0"/>
              <a:t>. </a:t>
            </a:r>
            <a:r>
              <a:rPr lang="en-US" sz="6600" dirty="0" err="1"/>
              <a:t>Aenean</a:t>
            </a:r>
            <a:r>
              <a:rPr lang="en-US" sz="6600" dirty="0"/>
              <a:t> </a:t>
            </a:r>
            <a:r>
              <a:rPr lang="en-US" sz="6600" dirty="0" err="1"/>
              <a:t>eu</a:t>
            </a:r>
            <a:r>
              <a:rPr lang="en-US" sz="6600" dirty="0"/>
              <a:t> </a:t>
            </a:r>
            <a:r>
              <a:rPr lang="en-US" sz="6600" dirty="0" err="1"/>
              <a:t>leo</a:t>
            </a:r>
            <a:r>
              <a:rPr lang="en-US" sz="6600" dirty="0"/>
              <a:t> quam. </a:t>
            </a:r>
            <a:r>
              <a:rPr lang="en-US" sz="6600" dirty="0" err="1"/>
              <a:t>Pellentesque</a:t>
            </a:r>
            <a:r>
              <a:rPr lang="en-US" sz="6600" dirty="0"/>
              <a:t> </a:t>
            </a:r>
            <a:r>
              <a:rPr lang="en-US" sz="6600" dirty="0" err="1"/>
              <a:t>ornare</a:t>
            </a:r>
            <a:r>
              <a:rPr lang="en-US" sz="6600" dirty="0"/>
              <a:t> </a:t>
            </a:r>
            <a:r>
              <a:rPr lang="en-US" sz="6600" dirty="0" err="1"/>
              <a:t>sem</a:t>
            </a:r>
            <a:r>
              <a:rPr lang="en-US" sz="6600" dirty="0"/>
              <a:t> </a:t>
            </a:r>
            <a:r>
              <a:rPr lang="en-US" sz="6600" dirty="0" err="1"/>
              <a:t>lacinia</a:t>
            </a:r>
            <a:r>
              <a:rPr lang="en-US" sz="6600" dirty="0"/>
              <a:t> quam </a:t>
            </a:r>
            <a:r>
              <a:rPr lang="en-US" sz="6600" dirty="0" err="1"/>
              <a:t>venenatis</a:t>
            </a:r>
            <a:r>
              <a:rPr lang="en-US" sz="6600" dirty="0"/>
              <a:t> </a:t>
            </a:r>
            <a:r>
              <a:rPr lang="en-US" sz="6600" dirty="0" err="1"/>
              <a:t>vestibulum</a:t>
            </a:r>
            <a:r>
              <a:rPr lang="en-US" sz="6600" dirty="0"/>
              <a:t>. </a:t>
            </a:r>
            <a:r>
              <a:rPr lang="en-US" sz="6600" dirty="0" err="1"/>
              <a:t>Cras</a:t>
            </a:r>
            <a:r>
              <a:rPr lang="en-US" sz="6600" dirty="0"/>
              <a:t> </a:t>
            </a:r>
            <a:r>
              <a:rPr lang="en-US" sz="6600" dirty="0" err="1"/>
              <a:t>mattis</a:t>
            </a:r>
            <a:r>
              <a:rPr lang="en-US" sz="6600" dirty="0"/>
              <a:t> </a:t>
            </a:r>
            <a:r>
              <a:rPr lang="en-US" sz="6600" dirty="0" err="1"/>
              <a:t>consectetur</a:t>
            </a:r>
            <a:r>
              <a:rPr lang="en-US" sz="6600" dirty="0"/>
              <a:t> </a:t>
            </a:r>
            <a:r>
              <a:rPr lang="en-US" sz="6600" dirty="0" err="1"/>
              <a:t>purus</a:t>
            </a:r>
            <a:r>
              <a:rPr lang="en-US" sz="6600" dirty="0"/>
              <a:t> sit </a:t>
            </a:r>
            <a:r>
              <a:rPr lang="en-US" sz="6600" dirty="0" err="1"/>
              <a:t>amet</a:t>
            </a:r>
            <a:r>
              <a:rPr lang="en-US" sz="6600" dirty="0"/>
              <a:t> </a:t>
            </a:r>
            <a:r>
              <a:rPr lang="en-US" sz="6600" dirty="0" err="1"/>
              <a:t>fermentum</a:t>
            </a:r>
            <a:r>
              <a:rPr lang="en-US" sz="6600" dirty="0"/>
              <a:t>. </a:t>
            </a:r>
            <a:r>
              <a:rPr lang="en-US" sz="6600" dirty="0" err="1"/>
              <a:t>Lorem</a:t>
            </a:r>
            <a:r>
              <a:rPr lang="en-US" sz="6600" dirty="0"/>
              <a:t> </a:t>
            </a:r>
            <a:r>
              <a:rPr lang="en-US" sz="6600" dirty="0" err="1"/>
              <a:t>ipsum</a:t>
            </a:r>
            <a:r>
              <a:rPr lang="en-US" sz="6600" dirty="0"/>
              <a:t> dolor sit </a:t>
            </a:r>
            <a:r>
              <a:rPr lang="en-US" sz="6600" dirty="0" err="1"/>
              <a:t>amet</a:t>
            </a:r>
            <a:r>
              <a:rPr lang="en-US" sz="6600" dirty="0"/>
              <a:t>, </a:t>
            </a:r>
            <a:r>
              <a:rPr lang="en-US" sz="6600" dirty="0" err="1"/>
              <a:t>consectetur</a:t>
            </a:r>
            <a:r>
              <a:rPr lang="en-US" sz="6600" dirty="0"/>
              <a:t> </a:t>
            </a:r>
            <a:r>
              <a:rPr lang="en-US" sz="6600" dirty="0" err="1"/>
              <a:t>adipiscing</a:t>
            </a:r>
            <a:r>
              <a:rPr lang="en-US" sz="6600" dirty="0"/>
              <a:t> </a:t>
            </a:r>
            <a:r>
              <a:rPr lang="en-US" sz="6600" dirty="0" err="1"/>
              <a:t>elit</a:t>
            </a:r>
            <a:r>
              <a:rPr lang="en-US" sz="6600" dirty="0"/>
              <a:t>. </a:t>
            </a:r>
            <a:r>
              <a:rPr lang="en-US" sz="6600" dirty="0" err="1"/>
              <a:t>Lorem</a:t>
            </a:r>
            <a:r>
              <a:rPr lang="en-US" sz="6600" dirty="0"/>
              <a:t> </a:t>
            </a:r>
            <a:r>
              <a:rPr lang="en-US" sz="6600" dirty="0" err="1"/>
              <a:t>ipsum</a:t>
            </a:r>
            <a:r>
              <a:rPr lang="en-US" sz="6600" dirty="0"/>
              <a:t> dolor sit </a:t>
            </a:r>
            <a:r>
              <a:rPr lang="en-US" sz="6600" dirty="0" err="1"/>
              <a:t>amet</a:t>
            </a:r>
            <a:r>
              <a:rPr lang="en-US" sz="6600" dirty="0"/>
              <a:t>, </a:t>
            </a:r>
            <a:r>
              <a:rPr lang="en-US" sz="6600" dirty="0" err="1"/>
              <a:t>consectetur</a:t>
            </a:r>
            <a:r>
              <a:rPr lang="en-US" sz="6600" dirty="0"/>
              <a:t> </a:t>
            </a:r>
            <a:r>
              <a:rPr lang="en-US" sz="6600" dirty="0" err="1"/>
              <a:t>adipiscing</a:t>
            </a:r>
            <a:r>
              <a:rPr lang="en-US" sz="6600" dirty="0"/>
              <a:t> </a:t>
            </a:r>
            <a:r>
              <a:rPr lang="en-US" sz="6600" dirty="0" err="1"/>
              <a:t>elit</a:t>
            </a:r>
            <a:r>
              <a:rPr lang="en-US" sz="6600" dirty="0"/>
              <a:t>. </a:t>
            </a:r>
            <a:r>
              <a:rPr lang="en-US" sz="6600" dirty="0" err="1"/>
              <a:t>Donec</a:t>
            </a:r>
            <a:r>
              <a:rPr lang="en-US" sz="6600" dirty="0"/>
              <a:t> id </a:t>
            </a:r>
            <a:r>
              <a:rPr lang="en-US" sz="6600" dirty="0" err="1"/>
              <a:t>elit</a:t>
            </a:r>
            <a:r>
              <a:rPr lang="en-US" sz="6600" dirty="0"/>
              <a:t> non mi </a:t>
            </a:r>
            <a:r>
              <a:rPr lang="en-US" sz="6600" dirty="0" err="1"/>
              <a:t>porta</a:t>
            </a:r>
            <a:r>
              <a:rPr lang="en-US" sz="6600" dirty="0"/>
              <a:t> </a:t>
            </a:r>
            <a:r>
              <a:rPr lang="en-US" sz="6600" dirty="0" err="1"/>
              <a:t>gravida</a:t>
            </a:r>
            <a:r>
              <a:rPr lang="en-US" sz="6600" dirty="0"/>
              <a:t> at </a:t>
            </a:r>
            <a:r>
              <a:rPr lang="en-US" sz="6600" dirty="0" err="1"/>
              <a:t>eget</a:t>
            </a:r>
            <a:r>
              <a:rPr lang="en-US" sz="6600" dirty="0"/>
              <a:t> </a:t>
            </a:r>
            <a:r>
              <a:rPr lang="en-US" sz="6600" dirty="0" err="1"/>
              <a:t>metus</a:t>
            </a:r>
            <a:r>
              <a:rPr lang="en-US" sz="6600" dirty="0"/>
              <a:t>. </a:t>
            </a:r>
            <a:r>
              <a:rPr lang="en-US" sz="6600" dirty="0" err="1"/>
              <a:t>Aenean</a:t>
            </a:r>
            <a:r>
              <a:rPr lang="en-US" sz="6600" dirty="0"/>
              <a:t> </a:t>
            </a:r>
            <a:r>
              <a:rPr lang="en-US" sz="6600" dirty="0" err="1"/>
              <a:t>eu</a:t>
            </a:r>
            <a:r>
              <a:rPr lang="en-US" sz="6600" dirty="0"/>
              <a:t> </a:t>
            </a:r>
            <a:r>
              <a:rPr lang="en-US" sz="6600" dirty="0" err="1"/>
              <a:t>leo</a:t>
            </a:r>
            <a:r>
              <a:rPr lang="en-US" sz="6600" dirty="0"/>
              <a:t> quam. </a:t>
            </a:r>
            <a:r>
              <a:rPr lang="en-US" sz="6600" dirty="0" err="1"/>
              <a:t>Pellentesque</a:t>
            </a:r>
            <a:r>
              <a:rPr lang="en-US" sz="6600" dirty="0"/>
              <a:t> </a:t>
            </a:r>
            <a:r>
              <a:rPr lang="en-US" sz="6600" dirty="0" err="1"/>
              <a:t>ornare</a:t>
            </a:r>
            <a:r>
              <a:rPr lang="en-US" sz="6600" dirty="0"/>
              <a:t> </a:t>
            </a:r>
            <a:r>
              <a:rPr lang="en-US" sz="6600" dirty="0" err="1"/>
              <a:t>sem</a:t>
            </a:r>
            <a:r>
              <a:rPr lang="en-US" sz="6600" dirty="0"/>
              <a:t> </a:t>
            </a:r>
            <a:r>
              <a:rPr lang="en-US" sz="6600" dirty="0" err="1"/>
              <a:t>lacinia</a:t>
            </a:r>
            <a:r>
              <a:rPr lang="en-US" sz="6600" dirty="0"/>
              <a:t> quam </a:t>
            </a:r>
            <a:r>
              <a:rPr lang="en-US" sz="6600" dirty="0" err="1"/>
              <a:t>venenatis</a:t>
            </a:r>
            <a:r>
              <a:rPr lang="en-US" sz="6600" dirty="0"/>
              <a:t> </a:t>
            </a:r>
            <a:r>
              <a:rPr lang="en-US" sz="6600" dirty="0" err="1"/>
              <a:t>vestibulum</a:t>
            </a:r>
            <a:r>
              <a:rPr lang="en-US" sz="6600" dirty="0"/>
              <a:t>. </a:t>
            </a:r>
            <a:r>
              <a:rPr lang="en-US" sz="6600" dirty="0" err="1"/>
              <a:t>Morbi</a:t>
            </a:r>
            <a:r>
              <a:rPr lang="en-US" sz="6600" dirty="0"/>
              <a:t> </a:t>
            </a:r>
            <a:r>
              <a:rPr lang="en-US" sz="6600" dirty="0" err="1"/>
              <a:t>leo</a:t>
            </a:r>
            <a:r>
              <a:rPr lang="en-US" sz="6600" dirty="0"/>
              <a:t> </a:t>
            </a:r>
            <a:r>
              <a:rPr lang="en-US" sz="6600" dirty="0" err="1"/>
              <a:t>risus</a:t>
            </a:r>
            <a:r>
              <a:rPr lang="en-US" sz="6600" dirty="0"/>
              <a:t>, </a:t>
            </a:r>
            <a:r>
              <a:rPr lang="en-US" sz="6600" dirty="0" err="1"/>
              <a:t>porta</a:t>
            </a:r>
            <a:r>
              <a:rPr lang="en-US" sz="6600" dirty="0"/>
              <a:t> ac </a:t>
            </a:r>
            <a:r>
              <a:rPr lang="en-US" sz="6600" dirty="0" err="1"/>
              <a:t>consectetur</a:t>
            </a:r>
            <a:r>
              <a:rPr lang="en-US" sz="6600" dirty="0"/>
              <a:t> ac, </a:t>
            </a:r>
            <a:r>
              <a:rPr lang="en-US" sz="6600" dirty="0" err="1"/>
              <a:t>vestibulum</a:t>
            </a:r>
            <a:r>
              <a:rPr lang="en-US" sz="6600" dirty="0"/>
              <a:t> at </a:t>
            </a:r>
            <a:r>
              <a:rPr lang="en-US" sz="6600" dirty="0" err="1"/>
              <a:t>eros</a:t>
            </a:r>
            <a:r>
              <a:rPr lang="en-US" sz="6600" dirty="0"/>
              <a:t>. </a:t>
            </a:r>
            <a:r>
              <a:rPr lang="en-US" sz="6600" dirty="0" err="1"/>
              <a:t>Aenean</a:t>
            </a:r>
            <a:r>
              <a:rPr lang="en-US" sz="6600" dirty="0"/>
              <a:t> </a:t>
            </a:r>
            <a:r>
              <a:rPr lang="en-US" sz="6600" dirty="0" err="1"/>
              <a:t>eu</a:t>
            </a:r>
            <a:r>
              <a:rPr lang="en-US" sz="6600" dirty="0"/>
              <a:t> </a:t>
            </a:r>
            <a:r>
              <a:rPr lang="en-US" sz="6600" dirty="0" err="1"/>
              <a:t>leo</a:t>
            </a:r>
            <a:r>
              <a:rPr lang="en-US" sz="6600" dirty="0"/>
              <a:t> </a:t>
            </a:r>
            <a:r>
              <a:rPr lang="en-US" sz="6600" dirty="0" smtClean="0"/>
              <a:t>quam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1635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761137" y="24079200"/>
            <a:ext cx="30452890" cy="32334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67227" y="1676400"/>
            <a:ext cx="31546800" cy="32334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1412200" cy="3657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e0b67544eb4b5c18043091d8c50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9" r="4748"/>
          <a:stretch/>
        </p:blipFill>
        <p:spPr>
          <a:xfrm>
            <a:off x="0" y="11649735"/>
            <a:ext cx="21412200" cy="24883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5999" y="914400"/>
            <a:ext cx="19354800" cy="1019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50900" b="1" dirty="0" smtClean="0">
                <a:solidFill>
                  <a:schemeClr val="bg1"/>
                </a:solidFill>
              </a:rPr>
              <a:t>TIGERS</a:t>
            </a:r>
          </a:p>
          <a:p>
            <a:pPr>
              <a:lnSpc>
                <a:spcPct val="70000"/>
              </a:lnSpc>
            </a:pPr>
            <a:r>
              <a:rPr lang="en-US" sz="40000" b="1" dirty="0" smtClean="0">
                <a:solidFill>
                  <a:schemeClr val="bg1"/>
                </a:solidFill>
              </a:rPr>
              <a:t>IN CRISIS</a:t>
            </a:r>
            <a:endParaRPr lang="en-US" sz="40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433001" y="10287000"/>
            <a:ext cx="25603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John Smith and Jane Doe, Seton Hall University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31400" y="2875002"/>
            <a:ext cx="28575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9600" b="1" dirty="0" smtClean="0">
                <a:solidFill>
                  <a:schemeClr val="bg1"/>
                </a:solidFill>
              </a:rPr>
              <a:t>INFORMATION ABOUT EARTH’S ENDANGERED TIGERS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WWFImgFullitem468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00" y="5904320"/>
            <a:ext cx="13903137" cy="109829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33200" y="5715000"/>
            <a:ext cx="13716000" cy="1117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Curabitur</a:t>
            </a:r>
            <a:r>
              <a:rPr lang="en-US" sz="4800" dirty="0"/>
              <a:t> </a:t>
            </a:r>
            <a:r>
              <a:rPr lang="en-US" sz="4800" dirty="0" err="1"/>
              <a:t>blandit</a:t>
            </a:r>
            <a:r>
              <a:rPr lang="en-US" sz="4800" dirty="0"/>
              <a:t> </a:t>
            </a:r>
            <a:r>
              <a:rPr lang="en-US" sz="4800" dirty="0" err="1" smtClean="0"/>
              <a:t>tempusporttitor</a:t>
            </a:r>
            <a:r>
              <a:rPr lang="en-US" sz="4800" dirty="0"/>
              <a:t>. </a:t>
            </a:r>
            <a:r>
              <a:rPr lang="en-US" sz="4800" dirty="0" err="1"/>
              <a:t>Sed</a:t>
            </a:r>
            <a:r>
              <a:rPr lang="en-US" sz="4800" dirty="0"/>
              <a:t> </a:t>
            </a:r>
            <a:r>
              <a:rPr lang="en-US" sz="4800" dirty="0" err="1"/>
              <a:t>posuere</a:t>
            </a:r>
            <a:r>
              <a:rPr lang="en-US" sz="4800" dirty="0"/>
              <a:t> </a:t>
            </a:r>
            <a:r>
              <a:rPr lang="en-US" sz="4800" dirty="0" err="1"/>
              <a:t>consectetur</a:t>
            </a:r>
            <a:r>
              <a:rPr lang="en-US" sz="4800" dirty="0"/>
              <a:t> </a:t>
            </a:r>
            <a:r>
              <a:rPr lang="en-US" sz="4800" dirty="0" err="1"/>
              <a:t>est</a:t>
            </a:r>
            <a:r>
              <a:rPr lang="en-US" sz="4800" dirty="0"/>
              <a:t> at </a:t>
            </a:r>
            <a:r>
              <a:rPr lang="en-US" sz="4800" dirty="0" err="1"/>
              <a:t>lobortis</a:t>
            </a:r>
            <a:r>
              <a:rPr lang="en-US" sz="4800" dirty="0"/>
              <a:t>. </a:t>
            </a:r>
            <a:r>
              <a:rPr lang="en-US" sz="4800" dirty="0" err="1"/>
              <a:t>Duis</a:t>
            </a:r>
            <a:r>
              <a:rPr lang="en-US" sz="4800" dirty="0"/>
              <a:t> </a:t>
            </a:r>
            <a:r>
              <a:rPr lang="en-US" sz="4800" dirty="0" err="1"/>
              <a:t>mollis</a:t>
            </a:r>
            <a:r>
              <a:rPr lang="en-US" sz="4800" dirty="0"/>
              <a:t>, </a:t>
            </a:r>
            <a:r>
              <a:rPr lang="en-US" sz="4800" dirty="0" err="1"/>
              <a:t>est</a:t>
            </a:r>
            <a:r>
              <a:rPr lang="en-US" sz="4800" dirty="0"/>
              <a:t> non </a:t>
            </a:r>
            <a:r>
              <a:rPr lang="en-US" sz="4800" dirty="0" err="1"/>
              <a:t>commodo</a:t>
            </a:r>
            <a:r>
              <a:rPr lang="en-US" sz="4800" dirty="0"/>
              <a:t> </a:t>
            </a:r>
            <a:r>
              <a:rPr lang="en-US" sz="4800" dirty="0" err="1"/>
              <a:t>luctus</a:t>
            </a:r>
            <a:r>
              <a:rPr lang="en-US" sz="4800" dirty="0"/>
              <a:t>, nisi </a:t>
            </a:r>
            <a:r>
              <a:rPr lang="en-US" sz="4800" dirty="0" err="1"/>
              <a:t>erat</a:t>
            </a:r>
            <a:r>
              <a:rPr lang="en-US" sz="4800" dirty="0"/>
              <a:t> </a:t>
            </a:r>
            <a:r>
              <a:rPr lang="en-US" sz="4800" dirty="0" err="1"/>
              <a:t>porttitor</a:t>
            </a:r>
            <a:r>
              <a:rPr lang="en-US" sz="4800" dirty="0"/>
              <a:t> ligula, </a:t>
            </a:r>
            <a:r>
              <a:rPr lang="en-US" sz="4800" dirty="0" err="1"/>
              <a:t>eget</a:t>
            </a:r>
            <a:r>
              <a:rPr lang="en-US" sz="4800" dirty="0"/>
              <a:t> </a:t>
            </a:r>
            <a:r>
              <a:rPr lang="en-US" sz="4800" dirty="0" err="1"/>
              <a:t>lacinia</a:t>
            </a:r>
            <a:r>
              <a:rPr lang="en-US" sz="4800" dirty="0"/>
              <a:t> </a:t>
            </a:r>
            <a:r>
              <a:rPr lang="en-US" sz="4800" dirty="0" err="1"/>
              <a:t>odio</a:t>
            </a:r>
            <a:r>
              <a:rPr lang="en-US" sz="4800" dirty="0"/>
              <a:t> </a:t>
            </a:r>
            <a:r>
              <a:rPr lang="en-US" sz="4800" dirty="0" err="1"/>
              <a:t>sem</a:t>
            </a:r>
            <a:r>
              <a:rPr lang="en-US" sz="4800" dirty="0"/>
              <a:t> </a:t>
            </a:r>
            <a:r>
              <a:rPr lang="en-US" sz="4800" dirty="0" err="1"/>
              <a:t>nec</a:t>
            </a:r>
            <a:r>
              <a:rPr lang="en-US" sz="4800" dirty="0"/>
              <a:t> </a:t>
            </a:r>
            <a:r>
              <a:rPr lang="en-US" sz="4800" dirty="0" err="1"/>
              <a:t>elit</a:t>
            </a:r>
            <a:r>
              <a:rPr lang="en-US" sz="4800" dirty="0"/>
              <a:t>. </a:t>
            </a:r>
            <a:r>
              <a:rPr lang="en-US" sz="4800" dirty="0" err="1"/>
              <a:t>Nullam</a:t>
            </a:r>
            <a:r>
              <a:rPr lang="en-US" sz="4800" dirty="0"/>
              <a:t> id dolor id </a:t>
            </a:r>
            <a:r>
              <a:rPr lang="en-US" sz="4800" dirty="0" err="1"/>
              <a:t>nibh</a:t>
            </a:r>
            <a:r>
              <a:rPr lang="en-US" sz="4800" dirty="0"/>
              <a:t> </a:t>
            </a:r>
            <a:r>
              <a:rPr lang="en-US" sz="4800" dirty="0" err="1"/>
              <a:t>ultricies</a:t>
            </a:r>
            <a:r>
              <a:rPr lang="en-US" sz="4800" dirty="0"/>
              <a:t> </a:t>
            </a:r>
            <a:r>
              <a:rPr lang="en-US" sz="4800" dirty="0" err="1"/>
              <a:t>vehicula</a:t>
            </a:r>
            <a:r>
              <a:rPr lang="en-US" sz="4800" dirty="0"/>
              <a:t> </a:t>
            </a:r>
            <a:r>
              <a:rPr lang="en-US" sz="4800" dirty="0" err="1"/>
              <a:t>ut</a:t>
            </a:r>
            <a:r>
              <a:rPr lang="en-US" sz="4800" dirty="0"/>
              <a:t> id </a:t>
            </a:r>
            <a:r>
              <a:rPr lang="en-US" sz="4800" dirty="0" err="1"/>
              <a:t>elit</a:t>
            </a:r>
            <a:r>
              <a:rPr lang="en-US" sz="4800" dirty="0"/>
              <a:t>. </a:t>
            </a:r>
            <a:r>
              <a:rPr lang="en-US" sz="4800" dirty="0" err="1"/>
              <a:t>Nullam</a:t>
            </a:r>
            <a:r>
              <a:rPr lang="en-US" sz="4800" dirty="0"/>
              <a:t> </a:t>
            </a:r>
            <a:r>
              <a:rPr lang="en-US" sz="4800" dirty="0" err="1"/>
              <a:t>quis</a:t>
            </a:r>
            <a:r>
              <a:rPr lang="en-US" sz="4800" dirty="0"/>
              <a:t> </a:t>
            </a:r>
            <a:r>
              <a:rPr lang="en-US" sz="4800" dirty="0" err="1"/>
              <a:t>risus</a:t>
            </a:r>
            <a:r>
              <a:rPr lang="en-US" sz="4800" dirty="0"/>
              <a:t> </a:t>
            </a:r>
            <a:r>
              <a:rPr lang="en-US" sz="4800" dirty="0" err="1"/>
              <a:t>eget</a:t>
            </a:r>
            <a:r>
              <a:rPr lang="en-US" sz="4800" dirty="0"/>
              <a:t> </a:t>
            </a:r>
            <a:r>
              <a:rPr lang="en-US" sz="4800" dirty="0" err="1"/>
              <a:t>urna</a:t>
            </a:r>
            <a:r>
              <a:rPr lang="en-US" sz="4800" dirty="0"/>
              <a:t> </a:t>
            </a:r>
            <a:r>
              <a:rPr lang="en-US" sz="4800" dirty="0" err="1"/>
              <a:t>mollis</a:t>
            </a:r>
            <a:r>
              <a:rPr lang="en-US" sz="4800" dirty="0"/>
              <a:t> </a:t>
            </a:r>
            <a:r>
              <a:rPr lang="en-US" sz="4800" dirty="0" err="1"/>
              <a:t>ornare</a:t>
            </a:r>
            <a:r>
              <a:rPr lang="en-US" sz="4800" dirty="0"/>
              <a:t> </a:t>
            </a:r>
            <a:r>
              <a:rPr lang="en-US" sz="4800" dirty="0" err="1"/>
              <a:t>vel</a:t>
            </a:r>
            <a:r>
              <a:rPr lang="en-US" sz="4800" dirty="0"/>
              <a:t> </a:t>
            </a:r>
            <a:r>
              <a:rPr lang="en-US" sz="4800" dirty="0" err="1"/>
              <a:t>eu</a:t>
            </a:r>
            <a:r>
              <a:rPr lang="en-US" sz="4800" dirty="0"/>
              <a:t> </a:t>
            </a:r>
            <a:r>
              <a:rPr lang="en-US" sz="4800" dirty="0" err="1"/>
              <a:t>leo</a:t>
            </a:r>
            <a:r>
              <a:rPr lang="en-US" sz="4800" dirty="0"/>
              <a:t>. </a:t>
            </a:r>
            <a:r>
              <a:rPr lang="en-US" sz="4800" dirty="0" err="1"/>
              <a:t>Cras</a:t>
            </a:r>
            <a:r>
              <a:rPr lang="en-US" sz="4800" dirty="0"/>
              <a:t> </a:t>
            </a:r>
            <a:r>
              <a:rPr lang="en-US" sz="4800" dirty="0" err="1"/>
              <a:t>justo</a:t>
            </a:r>
            <a:r>
              <a:rPr lang="en-US" sz="4800" dirty="0"/>
              <a:t> </a:t>
            </a:r>
            <a:r>
              <a:rPr lang="en-US" sz="4800" dirty="0" err="1"/>
              <a:t>odio</a:t>
            </a:r>
            <a:r>
              <a:rPr lang="en-US" sz="4800" dirty="0"/>
              <a:t>, </a:t>
            </a:r>
            <a:r>
              <a:rPr lang="en-US" sz="4800" dirty="0" err="1"/>
              <a:t>dapibus</a:t>
            </a:r>
            <a:r>
              <a:rPr lang="en-US" sz="4800" dirty="0"/>
              <a:t> ac </a:t>
            </a:r>
            <a:r>
              <a:rPr lang="en-US" sz="4800" dirty="0" err="1"/>
              <a:t>facilisis</a:t>
            </a:r>
            <a:r>
              <a:rPr lang="en-US" sz="4800" dirty="0"/>
              <a:t> in, </a:t>
            </a:r>
            <a:r>
              <a:rPr lang="en-US" sz="4800" dirty="0" err="1"/>
              <a:t>egestas</a:t>
            </a:r>
            <a:r>
              <a:rPr lang="en-US" sz="4800" dirty="0"/>
              <a:t> </a:t>
            </a:r>
            <a:r>
              <a:rPr lang="en-US" sz="4800" dirty="0" err="1"/>
              <a:t>eget</a:t>
            </a:r>
            <a:r>
              <a:rPr lang="en-US" sz="4800" dirty="0"/>
              <a:t> quam. </a:t>
            </a:r>
            <a:r>
              <a:rPr lang="en-US" sz="4800" dirty="0" err="1"/>
              <a:t>Nullam</a:t>
            </a:r>
            <a:r>
              <a:rPr lang="en-US" sz="4800" dirty="0"/>
              <a:t> </a:t>
            </a:r>
            <a:r>
              <a:rPr lang="en-US" sz="4800" dirty="0" err="1"/>
              <a:t>quis</a:t>
            </a:r>
            <a:r>
              <a:rPr lang="en-US" sz="4800" dirty="0"/>
              <a:t> </a:t>
            </a:r>
            <a:r>
              <a:rPr lang="en-US" sz="4800" dirty="0" err="1"/>
              <a:t>risus</a:t>
            </a:r>
            <a:r>
              <a:rPr lang="en-US" sz="4800" dirty="0"/>
              <a:t> </a:t>
            </a:r>
            <a:r>
              <a:rPr lang="en-US" sz="4800" dirty="0" err="1"/>
              <a:t>eget</a:t>
            </a:r>
            <a:r>
              <a:rPr lang="en-US" sz="4800" dirty="0"/>
              <a:t> </a:t>
            </a:r>
            <a:r>
              <a:rPr lang="en-US" sz="4800" dirty="0" err="1"/>
              <a:t>urna</a:t>
            </a:r>
            <a:r>
              <a:rPr lang="en-US" sz="4800" dirty="0"/>
              <a:t> </a:t>
            </a:r>
            <a:r>
              <a:rPr lang="en-US" sz="4800" dirty="0" err="1"/>
              <a:t>mollis</a:t>
            </a:r>
            <a:r>
              <a:rPr lang="en-US" sz="4800" dirty="0"/>
              <a:t> </a:t>
            </a:r>
            <a:r>
              <a:rPr lang="en-US" sz="4800" dirty="0" err="1"/>
              <a:t>ornare</a:t>
            </a:r>
            <a:r>
              <a:rPr lang="en-US" sz="4800" dirty="0"/>
              <a:t> </a:t>
            </a:r>
            <a:r>
              <a:rPr lang="en-US" sz="4800" dirty="0" err="1"/>
              <a:t>vel</a:t>
            </a:r>
            <a:r>
              <a:rPr lang="en-US" sz="4800" dirty="0"/>
              <a:t> </a:t>
            </a:r>
            <a:r>
              <a:rPr lang="en-US" sz="4800" dirty="0" err="1"/>
              <a:t>eu</a:t>
            </a:r>
            <a:r>
              <a:rPr lang="en-US" sz="4800" dirty="0"/>
              <a:t> </a:t>
            </a:r>
            <a:r>
              <a:rPr lang="en-US" sz="4800" dirty="0" err="1"/>
              <a:t>leo</a:t>
            </a:r>
            <a:r>
              <a:rPr lang="en-US" sz="4800" dirty="0"/>
              <a:t>.</a:t>
            </a:r>
          </a:p>
          <a:p>
            <a:endParaRPr lang="en-US" sz="4800" dirty="0"/>
          </a:p>
          <a:p>
            <a:r>
              <a:rPr lang="en-US" sz="4800" dirty="0" err="1"/>
              <a:t>Morbi</a:t>
            </a:r>
            <a:r>
              <a:rPr lang="en-US" sz="4800" dirty="0"/>
              <a:t> </a:t>
            </a:r>
            <a:r>
              <a:rPr lang="en-US" sz="4800" dirty="0" err="1"/>
              <a:t>leo</a:t>
            </a:r>
            <a:r>
              <a:rPr lang="en-US" sz="4800" dirty="0"/>
              <a:t> </a:t>
            </a:r>
            <a:r>
              <a:rPr lang="en-US" sz="4800" dirty="0" err="1"/>
              <a:t>risus</a:t>
            </a:r>
            <a:r>
              <a:rPr lang="en-US" sz="4800" dirty="0"/>
              <a:t>, </a:t>
            </a:r>
            <a:r>
              <a:rPr lang="en-US" sz="4800" dirty="0" err="1"/>
              <a:t>porta</a:t>
            </a:r>
            <a:r>
              <a:rPr lang="en-US" sz="4800" dirty="0"/>
              <a:t> ac </a:t>
            </a:r>
            <a:r>
              <a:rPr lang="en-US" sz="4800" dirty="0" err="1"/>
              <a:t>consectetur</a:t>
            </a:r>
            <a:r>
              <a:rPr lang="en-US" sz="4800" dirty="0"/>
              <a:t> ac, </a:t>
            </a:r>
            <a:r>
              <a:rPr lang="en-US" sz="4800" dirty="0" err="1"/>
              <a:t>vestibulum</a:t>
            </a:r>
            <a:r>
              <a:rPr lang="en-US" sz="4800" dirty="0"/>
              <a:t> at </a:t>
            </a:r>
            <a:r>
              <a:rPr lang="en-US" sz="4800" dirty="0" err="1"/>
              <a:t>eros</a:t>
            </a:r>
            <a:r>
              <a:rPr lang="en-US" sz="4800" dirty="0"/>
              <a:t>. </a:t>
            </a:r>
            <a:r>
              <a:rPr lang="en-US" sz="4800" dirty="0" err="1"/>
              <a:t>Nullam</a:t>
            </a:r>
            <a:r>
              <a:rPr lang="en-US" sz="4800" dirty="0"/>
              <a:t> id dolor id </a:t>
            </a:r>
            <a:r>
              <a:rPr lang="en-US" sz="4800" dirty="0" err="1"/>
              <a:t>nibh</a:t>
            </a:r>
            <a:r>
              <a:rPr lang="en-US" sz="4800" dirty="0"/>
              <a:t> </a:t>
            </a:r>
            <a:r>
              <a:rPr lang="en-US" sz="4800" dirty="0" err="1"/>
              <a:t>ultricies</a:t>
            </a:r>
            <a:r>
              <a:rPr lang="en-US" sz="4800" dirty="0"/>
              <a:t> </a:t>
            </a:r>
            <a:r>
              <a:rPr lang="en-US" sz="4800" dirty="0" err="1"/>
              <a:t>vehicula</a:t>
            </a:r>
            <a:r>
              <a:rPr lang="en-US" sz="4800" dirty="0"/>
              <a:t> </a:t>
            </a:r>
            <a:r>
              <a:rPr lang="en-US" sz="4800" dirty="0" err="1"/>
              <a:t>ut</a:t>
            </a:r>
            <a:r>
              <a:rPr lang="en-US" sz="4800" dirty="0"/>
              <a:t> id </a:t>
            </a:r>
            <a:r>
              <a:rPr lang="en-US" sz="4800" dirty="0" err="1"/>
              <a:t>elit</a:t>
            </a:r>
            <a:r>
              <a:rPr lang="en-US" sz="4800" dirty="0"/>
              <a:t>. </a:t>
            </a:r>
            <a:r>
              <a:rPr lang="en-US" sz="4800" dirty="0" err="1"/>
              <a:t>Cras</a:t>
            </a:r>
            <a:r>
              <a:rPr lang="en-US" sz="4800" dirty="0"/>
              <a:t> </a:t>
            </a:r>
            <a:r>
              <a:rPr lang="en-US" sz="4800" dirty="0" err="1"/>
              <a:t>justo</a:t>
            </a:r>
            <a:r>
              <a:rPr lang="en-US" sz="4800" dirty="0"/>
              <a:t> </a:t>
            </a:r>
            <a:r>
              <a:rPr lang="en-US" sz="4800" dirty="0" err="1"/>
              <a:t>odio</a:t>
            </a:r>
            <a:r>
              <a:rPr lang="en-US" sz="4800" dirty="0"/>
              <a:t>, </a:t>
            </a:r>
            <a:r>
              <a:rPr lang="en-US" sz="4800" dirty="0" err="1"/>
              <a:t>dapibus</a:t>
            </a:r>
            <a:r>
              <a:rPr lang="en-US" sz="4800" dirty="0"/>
              <a:t> ac </a:t>
            </a:r>
            <a:r>
              <a:rPr lang="en-US" sz="4800" dirty="0" err="1"/>
              <a:t>facilisis</a:t>
            </a:r>
            <a:r>
              <a:rPr lang="en-US" sz="4800" dirty="0"/>
              <a:t> in, </a:t>
            </a:r>
            <a:r>
              <a:rPr lang="en-US" sz="4800" dirty="0" err="1"/>
              <a:t>egestas</a:t>
            </a:r>
            <a:r>
              <a:rPr lang="en-US" sz="4800" dirty="0"/>
              <a:t> </a:t>
            </a:r>
            <a:r>
              <a:rPr lang="en-US" sz="4800" dirty="0" err="1"/>
              <a:t>eget</a:t>
            </a:r>
            <a:r>
              <a:rPr lang="en-US" sz="4800" dirty="0"/>
              <a:t> quam. </a:t>
            </a:r>
            <a:r>
              <a:rPr lang="en-US" sz="4800" dirty="0" err="1"/>
              <a:t>Nullam</a:t>
            </a:r>
            <a:r>
              <a:rPr lang="en-US" sz="4800" dirty="0"/>
              <a:t> </a:t>
            </a:r>
            <a:r>
              <a:rPr lang="en-US" sz="4800" dirty="0" err="1"/>
              <a:t>quis</a:t>
            </a:r>
            <a:r>
              <a:rPr lang="en-US" sz="4800" dirty="0"/>
              <a:t> </a:t>
            </a:r>
            <a:r>
              <a:rPr lang="en-US" sz="4800" dirty="0" err="1"/>
              <a:t>risus</a:t>
            </a:r>
            <a:r>
              <a:rPr lang="en-US" sz="4800" dirty="0"/>
              <a:t> </a:t>
            </a:r>
            <a:r>
              <a:rPr lang="en-US" sz="4800" dirty="0" err="1"/>
              <a:t>eget</a:t>
            </a:r>
            <a:r>
              <a:rPr lang="en-US" sz="4800" dirty="0"/>
              <a:t> </a:t>
            </a:r>
            <a:r>
              <a:rPr lang="en-US" sz="4800" dirty="0" err="1"/>
              <a:t>urna</a:t>
            </a:r>
            <a:r>
              <a:rPr lang="en-US" sz="4800" dirty="0"/>
              <a:t> </a:t>
            </a:r>
            <a:r>
              <a:rPr lang="en-US" sz="4800" dirty="0" err="1"/>
              <a:t>mollis</a:t>
            </a:r>
            <a:r>
              <a:rPr lang="en-US" sz="4800" dirty="0"/>
              <a:t> </a:t>
            </a:r>
            <a:r>
              <a:rPr lang="en-US" sz="4800" dirty="0" err="1"/>
              <a:t>ornare</a:t>
            </a:r>
            <a:r>
              <a:rPr lang="en-US" sz="4800" dirty="0"/>
              <a:t> </a:t>
            </a:r>
            <a:r>
              <a:rPr lang="en-US" sz="4800" dirty="0" err="1"/>
              <a:t>vel</a:t>
            </a:r>
            <a:r>
              <a:rPr lang="en-US" sz="4800" dirty="0"/>
              <a:t> </a:t>
            </a:r>
            <a:r>
              <a:rPr lang="en-US" sz="4800" dirty="0" err="1"/>
              <a:t>eu</a:t>
            </a:r>
            <a:r>
              <a:rPr lang="en-US" sz="4800" dirty="0"/>
              <a:t> </a:t>
            </a:r>
            <a:r>
              <a:rPr lang="en-US" sz="4800" dirty="0" err="1"/>
              <a:t>leo</a:t>
            </a:r>
            <a:r>
              <a:rPr lang="en-US" sz="4800" dirty="0"/>
              <a:t>. </a:t>
            </a:r>
            <a:r>
              <a:rPr lang="en-US" sz="4800" dirty="0" err="1"/>
              <a:t>Donec</a:t>
            </a:r>
            <a:r>
              <a:rPr lang="en-US" sz="4800" dirty="0"/>
              <a:t> </a:t>
            </a:r>
            <a:r>
              <a:rPr lang="en-US" sz="4800" dirty="0" err="1"/>
              <a:t>sed</a:t>
            </a:r>
            <a:r>
              <a:rPr lang="en-US" sz="4800" dirty="0"/>
              <a:t> </a:t>
            </a:r>
            <a:r>
              <a:rPr lang="en-US" sz="4800" dirty="0" err="1"/>
              <a:t>odio</a:t>
            </a:r>
            <a:r>
              <a:rPr lang="en-US" sz="4800" dirty="0"/>
              <a:t> dui. </a:t>
            </a:r>
            <a:r>
              <a:rPr lang="en-US" sz="4800" dirty="0" err="1"/>
              <a:t>Aenean</a:t>
            </a:r>
            <a:r>
              <a:rPr lang="en-US" sz="4800" dirty="0"/>
              <a:t> </a:t>
            </a:r>
            <a:r>
              <a:rPr lang="en-US" sz="4800" dirty="0" err="1"/>
              <a:t>lacinia</a:t>
            </a:r>
            <a:r>
              <a:rPr lang="en-US" sz="4800" dirty="0"/>
              <a:t> </a:t>
            </a:r>
            <a:r>
              <a:rPr lang="en-US" sz="4800" dirty="0" err="1"/>
              <a:t>bibendum</a:t>
            </a:r>
            <a:r>
              <a:rPr lang="en-US" sz="4800" dirty="0"/>
              <a:t> </a:t>
            </a:r>
            <a:r>
              <a:rPr lang="en-US" sz="4800" dirty="0" err="1"/>
              <a:t>nulla</a:t>
            </a:r>
            <a:r>
              <a:rPr lang="en-US" sz="4800" dirty="0"/>
              <a:t> </a:t>
            </a:r>
            <a:r>
              <a:rPr lang="en-US" sz="4800" dirty="0" err="1"/>
              <a:t>sed</a:t>
            </a:r>
            <a:r>
              <a:rPr lang="en-US" sz="4800" dirty="0"/>
              <a:t> </a:t>
            </a:r>
            <a:r>
              <a:rPr lang="en-US" sz="4800" dirty="0" err="1"/>
              <a:t>consectetur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661907" y="17427000"/>
            <a:ext cx="28117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Curabitur</a:t>
            </a:r>
            <a:r>
              <a:rPr lang="en-US" sz="4800" dirty="0"/>
              <a:t> </a:t>
            </a:r>
            <a:r>
              <a:rPr lang="en-US" sz="4800" dirty="0" err="1"/>
              <a:t>blandit</a:t>
            </a:r>
            <a:r>
              <a:rPr lang="en-US" sz="4800" dirty="0"/>
              <a:t> tempus </a:t>
            </a:r>
            <a:r>
              <a:rPr lang="en-US" sz="4800" dirty="0" err="1"/>
              <a:t>porttitor</a:t>
            </a:r>
            <a:r>
              <a:rPr lang="en-US" sz="4800" dirty="0"/>
              <a:t>. </a:t>
            </a:r>
            <a:r>
              <a:rPr lang="en-US" sz="4800" dirty="0" err="1"/>
              <a:t>Sed</a:t>
            </a:r>
            <a:r>
              <a:rPr lang="en-US" sz="4800" dirty="0"/>
              <a:t> </a:t>
            </a:r>
            <a:r>
              <a:rPr lang="en-US" sz="4800" dirty="0" err="1"/>
              <a:t>posuere</a:t>
            </a:r>
            <a:r>
              <a:rPr lang="en-US" sz="4800" dirty="0"/>
              <a:t> </a:t>
            </a:r>
            <a:r>
              <a:rPr lang="en-US" sz="4800" dirty="0" err="1"/>
              <a:t>consectetur</a:t>
            </a:r>
            <a:r>
              <a:rPr lang="en-US" sz="4800" dirty="0"/>
              <a:t> </a:t>
            </a:r>
            <a:r>
              <a:rPr lang="en-US" sz="4800" dirty="0" err="1"/>
              <a:t>est</a:t>
            </a:r>
            <a:r>
              <a:rPr lang="en-US" sz="4800" dirty="0"/>
              <a:t> at </a:t>
            </a:r>
            <a:r>
              <a:rPr lang="en-US" sz="4800" dirty="0" err="1"/>
              <a:t>lobortis</a:t>
            </a:r>
            <a:r>
              <a:rPr lang="en-US" sz="4800" dirty="0"/>
              <a:t>. </a:t>
            </a:r>
            <a:r>
              <a:rPr lang="en-US" sz="4800" dirty="0" err="1"/>
              <a:t>Duis</a:t>
            </a:r>
            <a:r>
              <a:rPr lang="en-US" sz="4800" dirty="0"/>
              <a:t> </a:t>
            </a:r>
            <a:r>
              <a:rPr lang="en-US" sz="4800" dirty="0" err="1"/>
              <a:t>mollis</a:t>
            </a:r>
            <a:r>
              <a:rPr lang="en-US" sz="4800" dirty="0"/>
              <a:t>, </a:t>
            </a:r>
            <a:r>
              <a:rPr lang="en-US" sz="4800" dirty="0" err="1"/>
              <a:t>est</a:t>
            </a:r>
            <a:r>
              <a:rPr lang="en-US" sz="4800" dirty="0"/>
              <a:t> non </a:t>
            </a:r>
            <a:r>
              <a:rPr lang="en-US" sz="4800" dirty="0" err="1"/>
              <a:t>commodo</a:t>
            </a:r>
            <a:r>
              <a:rPr lang="en-US" sz="4800" dirty="0"/>
              <a:t> </a:t>
            </a:r>
            <a:r>
              <a:rPr lang="en-US" sz="4800" dirty="0" err="1"/>
              <a:t>luctus</a:t>
            </a:r>
            <a:r>
              <a:rPr lang="en-US" sz="4800" dirty="0"/>
              <a:t>, nisi </a:t>
            </a:r>
            <a:r>
              <a:rPr lang="en-US" sz="4800" dirty="0" err="1"/>
              <a:t>erat</a:t>
            </a:r>
            <a:r>
              <a:rPr lang="en-US" sz="4800" dirty="0"/>
              <a:t> </a:t>
            </a:r>
            <a:r>
              <a:rPr lang="en-US" sz="4800" dirty="0" err="1"/>
              <a:t>porttitor</a:t>
            </a:r>
            <a:r>
              <a:rPr lang="en-US" sz="4800" dirty="0"/>
              <a:t> ligula, </a:t>
            </a:r>
            <a:r>
              <a:rPr lang="en-US" sz="4800" dirty="0" err="1"/>
              <a:t>eget</a:t>
            </a:r>
            <a:r>
              <a:rPr lang="en-US" sz="4800" dirty="0"/>
              <a:t> </a:t>
            </a:r>
            <a:r>
              <a:rPr lang="en-US" sz="4800" dirty="0" err="1"/>
              <a:t>lacinia</a:t>
            </a:r>
            <a:r>
              <a:rPr lang="en-US" sz="4800" dirty="0"/>
              <a:t> </a:t>
            </a:r>
            <a:r>
              <a:rPr lang="en-US" sz="4800" dirty="0" err="1"/>
              <a:t>odio</a:t>
            </a:r>
            <a:r>
              <a:rPr lang="en-US" sz="4800" dirty="0"/>
              <a:t> </a:t>
            </a:r>
            <a:r>
              <a:rPr lang="en-US" sz="4800" dirty="0" err="1"/>
              <a:t>sem</a:t>
            </a:r>
            <a:r>
              <a:rPr lang="en-US" sz="4800" dirty="0"/>
              <a:t> </a:t>
            </a:r>
            <a:r>
              <a:rPr lang="en-US" sz="4800" dirty="0" err="1"/>
              <a:t>nec</a:t>
            </a:r>
            <a:r>
              <a:rPr lang="en-US" sz="4800" dirty="0"/>
              <a:t> </a:t>
            </a:r>
            <a:r>
              <a:rPr lang="en-US" sz="4800" dirty="0" err="1"/>
              <a:t>elit</a:t>
            </a:r>
            <a:r>
              <a:rPr lang="en-US" sz="4800" dirty="0"/>
              <a:t>. </a:t>
            </a:r>
            <a:r>
              <a:rPr lang="en-US" sz="4800" dirty="0" err="1"/>
              <a:t>Nullam</a:t>
            </a:r>
            <a:r>
              <a:rPr lang="en-US" sz="4800" dirty="0"/>
              <a:t> id dolor id </a:t>
            </a:r>
            <a:r>
              <a:rPr lang="en-US" sz="4800" dirty="0" err="1"/>
              <a:t>nibh</a:t>
            </a:r>
            <a:r>
              <a:rPr lang="en-US" sz="4800" dirty="0"/>
              <a:t> </a:t>
            </a:r>
            <a:r>
              <a:rPr lang="en-US" sz="4800" dirty="0" err="1"/>
              <a:t>ultricies</a:t>
            </a:r>
            <a:r>
              <a:rPr lang="en-US" sz="4800" dirty="0"/>
              <a:t> </a:t>
            </a:r>
            <a:r>
              <a:rPr lang="en-US" sz="4800" dirty="0" err="1"/>
              <a:t>vehicula</a:t>
            </a:r>
            <a:r>
              <a:rPr lang="en-US" sz="4800" dirty="0"/>
              <a:t> </a:t>
            </a:r>
            <a:r>
              <a:rPr lang="en-US" sz="4800" dirty="0" err="1"/>
              <a:t>ut</a:t>
            </a:r>
            <a:r>
              <a:rPr lang="en-US" sz="4800" dirty="0"/>
              <a:t> id </a:t>
            </a:r>
            <a:r>
              <a:rPr lang="en-US" sz="4800" dirty="0" err="1"/>
              <a:t>elit</a:t>
            </a:r>
            <a:r>
              <a:rPr lang="en-US" sz="4800" dirty="0"/>
              <a:t>. </a:t>
            </a:r>
            <a:r>
              <a:rPr lang="en-US" sz="4800" dirty="0" err="1"/>
              <a:t>Nullam</a:t>
            </a:r>
            <a:r>
              <a:rPr lang="en-US" sz="4800" dirty="0"/>
              <a:t> </a:t>
            </a:r>
            <a:r>
              <a:rPr lang="en-US" sz="4800" dirty="0" err="1"/>
              <a:t>quis</a:t>
            </a:r>
            <a:r>
              <a:rPr lang="en-US" sz="4800" dirty="0"/>
              <a:t> </a:t>
            </a:r>
            <a:r>
              <a:rPr lang="en-US" sz="4800" dirty="0" err="1"/>
              <a:t>risus</a:t>
            </a:r>
            <a:r>
              <a:rPr lang="en-US" sz="4800" dirty="0"/>
              <a:t> </a:t>
            </a:r>
            <a:r>
              <a:rPr lang="en-US" sz="4800" dirty="0" err="1"/>
              <a:t>eget</a:t>
            </a:r>
            <a:r>
              <a:rPr lang="en-US" sz="4800" dirty="0"/>
              <a:t> </a:t>
            </a:r>
            <a:r>
              <a:rPr lang="en-US" sz="4800" dirty="0" err="1"/>
              <a:t>urna</a:t>
            </a:r>
            <a:r>
              <a:rPr lang="en-US" sz="4800" dirty="0"/>
              <a:t> </a:t>
            </a:r>
            <a:r>
              <a:rPr lang="en-US" sz="4800" dirty="0" err="1"/>
              <a:t>mollis</a:t>
            </a:r>
            <a:r>
              <a:rPr lang="en-US" sz="4800" dirty="0"/>
              <a:t> </a:t>
            </a:r>
            <a:r>
              <a:rPr lang="en-US" sz="4800" dirty="0" err="1"/>
              <a:t>ornare</a:t>
            </a:r>
            <a:r>
              <a:rPr lang="en-US" sz="4800" dirty="0"/>
              <a:t> </a:t>
            </a:r>
            <a:r>
              <a:rPr lang="en-US" sz="4800" dirty="0" err="1"/>
              <a:t>vel</a:t>
            </a:r>
            <a:r>
              <a:rPr lang="en-US" sz="4800" dirty="0"/>
              <a:t> </a:t>
            </a:r>
            <a:r>
              <a:rPr lang="en-US" sz="4800" dirty="0" err="1"/>
              <a:t>eu</a:t>
            </a:r>
            <a:r>
              <a:rPr lang="en-US" sz="4800" dirty="0"/>
              <a:t> </a:t>
            </a:r>
            <a:r>
              <a:rPr lang="en-US" sz="4800" dirty="0" err="1"/>
              <a:t>leo</a:t>
            </a:r>
            <a:r>
              <a:rPr lang="en-US" sz="4800" dirty="0"/>
              <a:t>. </a:t>
            </a:r>
            <a:r>
              <a:rPr lang="en-US" sz="4800" dirty="0" err="1"/>
              <a:t>Cras</a:t>
            </a:r>
            <a:r>
              <a:rPr lang="en-US" sz="4800" dirty="0"/>
              <a:t> </a:t>
            </a:r>
            <a:r>
              <a:rPr lang="en-US" sz="4800" dirty="0" err="1"/>
              <a:t>justo</a:t>
            </a:r>
            <a:r>
              <a:rPr lang="en-US" sz="4800" dirty="0"/>
              <a:t> </a:t>
            </a:r>
            <a:r>
              <a:rPr lang="en-US" sz="4800" dirty="0" err="1"/>
              <a:t>odio</a:t>
            </a:r>
            <a:r>
              <a:rPr lang="en-US" sz="4800" dirty="0"/>
              <a:t>, </a:t>
            </a:r>
            <a:r>
              <a:rPr lang="en-US" sz="4800" dirty="0" err="1"/>
              <a:t>dapibus</a:t>
            </a:r>
            <a:r>
              <a:rPr lang="en-US" sz="4800" dirty="0"/>
              <a:t> ac </a:t>
            </a:r>
            <a:r>
              <a:rPr lang="en-US" sz="4800" dirty="0" err="1"/>
              <a:t>facilisis</a:t>
            </a:r>
            <a:r>
              <a:rPr lang="en-US" sz="4800" dirty="0"/>
              <a:t> in, </a:t>
            </a:r>
            <a:r>
              <a:rPr lang="en-US" sz="4800" dirty="0" err="1"/>
              <a:t>egestas</a:t>
            </a:r>
            <a:r>
              <a:rPr lang="en-US" sz="4800" dirty="0"/>
              <a:t> </a:t>
            </a:r>
            <a:r>
              <a:rPr lang="en-US" sz="4800" dirty="0" err="1"/>
              <a:t>eget</a:t>
            </a:r>
            <a:r>
              <a:rPr lang="en-US" sz="4800" dirty="0"/>
              <a:t> quam. </a:t>
            </a:r>
            <a:r>
              <a:rPr lang="en-US" sz="4800" dirty="0" err="1"/>
              <a:t>Nullam</a:t>
            </a:r>
            <a:r>
              <a:rPr lang="en-US" sz="4800" dirty="0"/>
              <a:t> </a:t>
            </a:r>
            <a:r>
              <a:rPr lang="en-US" sz="4800" dirty="0" err="1"/>
              <a:t>quis</a:t>
            </a:r>
            <a:r>
              <a:rPr lang="en-US" sz="4800" dirty="0"/>
              <a:t> </a:t>
            </a:r>
            <a:r>
              <a:rPr lang="en-US" sz="4800" dirty="0" err="1"/>
              <a:t>risus</a:t>
            </a:r>
            <a:r>
              <a:rPr lang="en-US" sz="4800" dirty="0"/>
              <a:t> </a:t>
            </a:r>
            <a:r>
              <a:rPr lang="en-US" sz="4800" dirty="0" err="1"/>
              <a:t>eget</a:t>
            </a:r>
            <a:r>
              <a:rPr lang="en-US" sz="4800" dirty="0"/>
              <a:t> </a:t>
            </a:r>
            <a:r>
              <a:rPr lang="en-US" sz="4800" dirty="0" err="1"/>
              <a:t>urna</a:t>
            </a:r>
            <a:r>
              <a:rPr lang="en-US" sz="4800" dirty="0"/>
              <a:t> </a:t>
            </a:r>
            <a:r>
              <a:rPr lang="en-US" sz="4800" dirty="0" err="1"/>
              <a:t>mollis</a:t>
            </a:r>
            <a:r>
              <a:rPr lang="en-US" sz="4800" dirty="0"/>
              <a:t> </a:t>
            </a:r>
            <a:r>
              <a:rPr lang="en-US" sz="4800" dirty="0" err="1"/>
              <a:t>ornare</a:t>
            </a:r>
            <a:r>
              <a:rPr lang="en-US" sz="4800" dirty="0"/>
              <a:t> </a:t>
            </a:r>
            <a:r>
              <a:rPr lang="en-US" sz="4800" dirty="0" err="1"/>
              <a:t>vel</a:t>
            </a:r>
            <a:r>
              <a:rPr lang="en-US" sz="4800" dirty="0"/>
              <a:t> </a:t>
            </a:r>
            <a:r>
              <a:rPr lang="en-US" sz="4800" dirty="0" err="1"/>
              <a:t>eu</a:t>
            </a:r>
            <a:r>
              <a:rPr lang="en-US" sz="4800" dirty="0"/>
              <a:t> </a:t>
            </a:r>
            <a:r>
              <a:rPr lang="en-US" sz="4800" dirty="0" err="1"/>
              <a:t>leo</a:t>
            </a:r>
            <a:r>
              <a:rPr lang="en-US" sz="4800" dirty="0"/>
              <a:t>.</a:t>
            </a:r>
          </a:p>
          <a:p>
            <a:endParaRPr lang="en-US" sz="4800" dirty="0"/>
          </a:p>
          <a:p>
            <a:r>
              <a:rPr lang="en-US" sz="4800" dirty="0" err="1"/>
              <a:t>Morbi</a:t>
            </a:r>
            <a:r>
              <a:rPr lang="en-US" sz="4800" dirty="0"/>
              <a:t> </a:t>
            </a:r>
            <a:r>
              <a:rPr lang="en-US" sz="4800" dirty="0" err="1"/>
              <a:t>leo</a:t>
            </a:r>
            <a:r>
              <a:rPr lang="en-US" sz="4800" dirty="0"/>
              <a:t> </a:t>
            </a:r>
            <a:r>
              <a:rPr lang="en-US" sz="4800" dirty="0" err="1"/>
              <a:t>risus</a:t>
            </a:r>
            <a:r>
              <a:rPr lang="en-US" sz="4800" dirty="0"/>
              <a:t>, </a:t>
            </a:r>
            <a:r>
              <a:rPr lang="en-US" sz="4800" dirty="0" err="1"/>
              <a:t>porta</a:t>
            </a:r>
            <a:r>
              <a:rPr lang="en-US" sz="4800" dirty="0"/>
              <a:t> ac </a:t>
            </a:r>
            <a:r>
              <a:rPr lang="en-US" sz="4800" dirty="0" err="1"/>
              <a:t>consectetur</a:t>
            </a:r>
            <a:r>
              <a:rPr lang="en-US" sz="4800" dirty="0"/>
              <a:t> ac, </a:t>
            </a:r>
            <a:r>
              <a:rPr lang="en-US" sz="4800" dirty="0" err="1"/>
              <a:t>vestibulum</a:t>
            </a:r>
            <a:r>
              <a:rPr lang="en-US" sz="4800" dirty="0"/>
              <a:t> at </a:t>
            </a:r>
            <a:r>
              <a:rPr lang="en-US" sz="4800" dirty="0" err="1"/>
              <a:t>eros</a:t>
            </a:r>
            <a:r>
              <a:rPr lang="en-US" sz="4800" dirty="0"/>
              <a:t>. </a:t>
            </a:r>
            <a:r>
              <a:rPr lang="en-US" sz="4800" dirty="0" err="1"/>
              <a:t>Nullam</a:t>
            </a:r>
            <a:r>
              <a:rPr lang="en-US" sz="4800" dirty="0"/>
              <a:t> id dolor id </a:t>
            </a:r>
            <a:r>
              <a:rPr lang="en-US" sz="4800" dirty="0" err="1"/>
              <a:t>nibh</a:t>
            </a:r>
            <a:r>
              <a:rPr lang="en-US" sz="4800" dirty="0"/>
              <a:t> </a:t>
            </a:r>
            <a:r>
              <a:rPr lang="en-US" sz="4800" dirty="0" err="1"/>
              <a:t>ultricies</a:t>
            </a:r>
            <a:r>
              <a:rPr lang="en-US" sz="4800" dirty="0"/>
              <a:t> </a:t>
            </a:r>
            <a:r>
              <a:rPr lang="en-US" sz="4800" dirty="0" err="1"/>
              <a:t>vehicula</a:t>
            </a:r>
            <a:r>
              <a:rPr lang="en-US" sz="4800" dirty="0"/>
              <a:t> </a:t>
            </a:r>
            <a:r>
              <a:rPr lang="en-US" sz="4800" dirty="0" err="1"/>
              <a:t>ut</a:t>
            </a:r>
            <a:r>
              <a:rPr lang="en-US" sz="4800" dirty="0"/>
              <a:t> id </a:t>
            </a:r>
            <a:r>
              <a:rPr lang="en-US" sz="4800" dirty="0" err="1"/>
              <a:t>elit</a:t>
            </a:r>
            <a:r>
              <a:rPr lang="en-US" sz="4800" dirty="0"/>
              <a:t>. </a:t>
            </a:r>
            <a:r>
              <a:rPr lang="en-US" sz="4800" dirty="0" err="1"/>
              <a:t>Cras</a:t>
            </a:r>
            <a:r>
              <a:rPr lang="en-US" sz="4800" dirty="0"/>
              <a:t> </a:t>
            </a:r>
            <a:r>
              <a:rPr lang="en-US" sz="4800" dirty="0" err="1"/>
              <a:t>justo</a:t>
            </a:r>
            <a:r>
              <a:rPr lang="en-US" sz="4800" dirty="0"/>
              <a:t> </a:t>
            </a:r>
            <a:r>
              <a:rPr lang="en-US" sz="4800" dirty="0" err="1"/>
              <a:t>odio</a:t>
            </a:r>
            <a:r>
              <a:rPr lang="en-US" sz="4800" dirty="0"/>
              <a:t>, </a:t>
            </a:r>
            <a:r>
              <a:rPr lang="en-US" sz="4800" dirty="0" err="1"/>
              <a:t>dapibus</a:t>
            </a:r>
            <a:r>
              <a:rPr lang="en-US" sz="4800" dirty="0"/>
              <a:t> ac </a:t>
            </a:r>
            <a:r>
              <a:rPr lang="en-US" sz="4800" dirty="0" err="1"/>
              <a:t>facilisis</a:t>
            </a:r>
            <a:r>
              <a:rPr lang="en-US" sz="4800" dirty="0"/>
              <a:t> in, </a:t>
            </a:r>
            <a:r>
              <a:rPr lang="en-US" sz="4800" dirty="0" err="1"/>
              <a:t>egestas</a:t>
            </a:r>
            <a:r>
              <a:rPr lang="en-US" sz="4800" dirty="0"/>
              <a:t> </a:t>
            </a:r>
            <a:r>
              <a:rPr lang="en-US" sz="4800" dirty="0" err="1"/>
              <a:t>eget</a:t>
            </a:r>
            <a:r>
              <a:rPr lang="en-US" sz="4800" dirty="0"/>
              <a:t> quam. </a:t>
            </a:r>
            <a:r>
              <a:rPr lang="en-US" sz="4800" dirty="0" err="1"/>
              <a:t>Nullam</a:t>
            </a:r>
            <a:r>
              <a:rPr lang="en-US" sz="4800" dirty="0"/>
              <a:t> </a:t>
            </a:r>
            <a:r>
              <a:rPr lang="en-US" sz="4800" dirty="0" err="1"/>
              <a:t>quis</a:t>
            </a:r>
            <a:r>
              <a:rPr lang="en-US" sz="4800" dirty="0"/>
              <a:t> </a:t>
            </a:r>
            <a:r>
              <a:rPr lang="en-US" sz="4800" dirty="0" err="1"/>
              <a:t>risus</a:t>
            </a:r>
            <a:r>
              <a:rPr lang="en-US" sz="4800" dirty="0"/>
              <a:t> </a:t>
            </a:r>
            <a:r>
              <a:rPr lang="en-US" sz="4800" dirty="0" err="1"/>
              <a:t>eget</a:t>
            </a:r>
            <a:r>
              <a:rPr lang="en-US" sz="4800" dirty="0"/>
              <a:t> </a:t>
            </a:r>
            <a:r>
              <a:rPr lang="en-US" sz="4800" dirty="0" err="1"/>
              <a:t>urna</a:t>
            </a:r>
            <a:r>
              <a:rPr lang="en-US" sz="4800" dirty="0"/>
              <a:t> </a:t>
            </a:r>
            <a:r>
              <a:rPr lang="en-US" sz="4800" dirty="0" err="1"/>
              <a:t>mollis</a:t>
            </a:r>
            <a:r>
              <a:rPr lang="en-US" sz="4800" dirty="0"/>
              <a:t> </a:t>
            </a:r>
            <a:r>
              <a:rPr lang="en-US" sz="4800" dirty="0" err="1"/>
              <a:t>ornare</a:t>
            </a:r>
            <a:r>
              <a:rPr lang="en-US" sz="4800" dirty="0"/>
              <a:t> </a:t>
            </a:r>
            <a:r>
              <a:rPr lang="en-US" sz="4800" dirty="0" err="1"/>
              <a:t>vel</a:t>
            </a:r>
            <a:r>
              <a:rPr lang="en-US" sz="4800" dirty="0"/>
              <a:t> </a:t>
            </a:r>
            <a:r>
              <a:rPr lang="en-US" sz="4800" dirty="0" err="1"/>
              <a:t>eu</a:t>
            </a:r>
            <a:r>
              <a:rPr lang="en-US" sz="4800" dirty="0"/>
              <a:t> </a:t>
            </a:r>
            <a:r>
              <a:rPr lang="en-US" sz="4800" dirty="0" err="1"/>
              <a:t>leo</a:t>
            </a:r>
            <a:r>
              <a:rPr lang="en-US" sz="4800" dirty="0"/>
              <a:t>. </a:t>
            </a:r>
            <a:r>
              <a:rPr lang="en-US" sz="4800" dirty="0" err="1"/>
              <a:t>Donec</a:t>
            </a:r>
            <a:r>
              <a:rPr lang="en-US" sz="4800" dirty="0"/>
              <a:t> </a:t>
            </a:r>
            <a:r>
              <a:rPr lang="en-US" sz="4800" dirty="0" err="1"/>
              <a:t>sed</a:t>
            </a:r>
            <a:r>
              <a:rPr lang="en-US" sz="4800" dirty="0"/>
              <a:t> </a:t>
            </a:r>
            <a:r>
              <a:rPr lang="en-US" sz="4800" dirty="0" err="1"/>
              <a:t>odio</a:t>
            </a:r>
            <a:r>
              <a:rPr lang="en-US" sz="4800" dirty="0"/>
              <a:t> dui. </a:t>
            </a:r>
            <a:r>
              <a:rPr lang="en-US" sz="4800" dirty="0" err="1"/>
              <a:t>Aenean</a:t>
            </a:r>
            <a:r>
              <a:rPr lang="en-US" sz="4800" dirty="0"/>
              <a:t> </a:t>
            </a:r>
            <a:r>
              <a:rPr lang="en-US" sz="4800" dirty="0" err="1"/>
              <a:t>lacinia</a:t>
            </a:r>
            <a:r>
              <a:rPr lang="en-US" sz="4800" dirty="0"/>
              <a:t> </a:t>
            </a:r>
            <a:r>
              <a:rPr lang="en-US" sz="4800" dirty="0" err="1"/>
              <a:t>bibendum</a:t>
            </a:r>
            <a:r>
              <a:rPr lang="en-US" sz="4800" dirty="0"/>
              <a:t> </a:t>
            </a:r>
            <a:r>
              <a:rPr lang="en-US" sz="4800" dirty="0" err="1"/>
              <a:t>nulla</a:t>
            </a:r>
            <a:r>
              <a:rPr lang="en-US" sz="4800" dirty="0"/>
              <a:t> </a:t>
            </a:r>
            <a:r>
              <a:rPr lang="en-US" sz="4800" dirty="0" err="1"/>
              <a:t>sed</a:t>
            </a:r>
            <a:r>
              <a:rPr lang="en-US" sz="4800" dirty="0"/>
              <a:t> </a:t>
            </a:r>
            <a:r>
              <a:rPr lang="en-US" sz="4800" dirty="0" err="1"/>
              <a:t>consectetur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424308" y="25146000"/>
            <a:ext cx="28575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600" b="1" dirty="0" smtClean="0">
                <a:solidFill>
                  <a:schemeClr val="bg1"/>
                </a:solidFill>
              </a:rPr>
              <a:t>HELPING OUT THE CONSERVATION MOVEMENT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31400" y="28575000"/>
            <a:ext cx="277152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Curabitur</a:t>
            </a:r>
            <a:r>
              <a:rPr lang="en-US" sz="4800" dirty="0"/>
              <a:t> </a:t>
            </a:r>
            <a:r>
              <a:rPr lang="en-US" sz="4800" dirty="0" err="1"/>
              <a:t>blandit</a:t>
            </a:r>
            <a:r>
              <a:rPr lang="en-US" sz="4800" dirty="0"/>
              <a:t> tempus </a:t>
            </a:r>
            <a:r>
              <a:rPr lang="en-US" sz="4800" dirty="0" err="1"/>
              <a:t>porttitor</a:t>
            </a:r>
            <a:r>
              <a:rPr lang="en-US" sz="4800" dirty="0"/>
              <a:t>. </a:t>
            </a:r>
            <a:r>
              <a:rPr lang="en-US" sz="4800" dirty="0" err="1"/>
              <a:t>Sed</a:t>
            </a:r>
            <a:r>
              <a:rPr lang="en-US" sz="4800" dirty="0"/>
              <a:t> </a:t>
            </a:r>
            <a:r>
              <a:rPr lang="en-US" sz="4800" dirty="0" err="1"/>
              <a:t>posuere</a:t>
            </a:r>
            <a:r>
              <a:rPr lang="en-US" sz="4800" dirty="0"/>
              <a:t> </a:t>
            </a:r>
            <a:r>
              <a:rPr lang="en-US" sz="4800" dirty="0" err="1"/>
              <a:t>consectetur</a:t>
            </a:r>
            <a:r>
              <a:rPr lang="en-US" sz="4800" dirty="0"/>
              <a:t> </a:t>
            </a:r>
            <a:r>
              <a:rPr lang="en-US" sz="4800" dirty="0" err="1"/>
              <a:t>est</a:t>
            </a:r>
            <a:r>
              <a:rPr lang="en-US" sz="4800" dirty="0"/>
              <a:t> at </a:t>
            </a:r>
            <a:r>
              <a:rPr lang="en-US" sz="4800" dirty="0" err="1"/>
              <a:t>lobortis</a:t>
            </a:r>
            <a:r>
              <a:rPr lang="en-US" sz="4800" dirty="0"/>
              <a:t>. </a:t>
            </a:r>
            <a:r>
              <a:rPr lang="en-US" sz="4800" dirty="0" err="1"/>
              <a:t>Duis</a:t>
            </a:r>
            <a:r>
              <a:rPr lang="en-US" sz="4800" dirty="0"/>
              <a:t> </a:t>
            </a:r>
            <a:r>
              <a:rPr lang="en-US" sz="4800" dirty="0" err="1"/>
              <a:t>mollis</a:t>
            </a:r>
            <a:r>
              <a:rPr lang="en-US" sz="4800" dirty="0"/>
              <a:t>, </a:t>
            </a:r>
            <a:r>
              <a:rPr lang="en-US" sz="4800" dirty="0" err="1"/>
              <a:t>est</a:t>
            </a:r>
            <a:r>
              <a:rPr lang="en-US" sz="4800" dirty="0"/>
              <a:t> non </a:t>
            </a:r>
            <a:r>
              <a:rPr lang="en-US" sz="4800" dirty="0" err="1"/>
              <a:t>commodo</a:t>
            </a:r>
            <a:r>
              <a:rPr lang="en-US" sz="4800" dirty="0"/>
              <a:t> </a:t>
            </a:r>
            <a:r>
              <a:rPr lang="en-US" sz="4800" dirty="0" err="1"/>
              <a:t>luctus</a:t>
            </a:r>
            <a:r>
              <a:rPr lang="en-US" sz="4800" dirty="0"/>
              <a:t>, nisi </a:t>
            </a:r>
            <a:r>
              <a:rPr lang="en-US" sz="4800" dirty="0" err="1"/>
              <a:t>erat</a:t>
            </a:r>
            <a:r>
              <a:rPr lang="en-US" sz="4800" dirty="0"/>
              <a:t> </a:t>
            </a:r>
            <a:r>
              <a:rPr lang="en-US" sz="4800" dirty="0" err="1"/>
              <a:t>porttitor</a:t>
            </a:r>
            <a:r>
              <a:rPr lang="en-US" sz="4800" dirty="0"/>
              <a:t> ligula, </a:t>
            </a:r>
            <a:r>
              <a:rPr lang="en-US" sz="4800" dirty="0" err="1"/>
              <a:t>eget</a:t>
            </a:r>
            <a:r>
              <a:rPr lang="en-US" sz="4800" dirty="0"/>
              <a:t> </a:t>
            </a:r>
            <a:r>
              <a:rPr lang="en-US" sz="4800" dirty="0" err="1"/>
              <a:t>lacinia</a:t>
            </a:r>
            <a:r>
              <a:rPr lang="en-US" sz="4800" dirty="0"/>
              <a:t> </a:t>
            </a:r>
            <a:r>
              <a:rPr lang="en-US" sz="4800" dirty="0" err="1"/>
              <a:t>odio</a:t>
            </a:r>
            <a:r>
              <a:rPr lang="en-US" sz="4800" dirty="0"/>
              <a:t> </a:t>
            </a:r>
            <a:r>
              <a:rPr lang="en-US" sz="4800" dirty="0" err="1"/>
              <a:t>sem</a:t>
            </a:r>
            <a:r>
              <a:rPr lang="en-US" sz="4800" dirty="0"/>
              <a:t> </a:t>
            </a:r>
            <a:r>
              <a:rPr lang="en-US" sz="4800" dirty="0" err="1"/>
              <a:t>nec</a:t>
            </a:r>
            <a:r>
              <a:rPr lang="en-US" sz="4800" dirty="0"/>
              <a:t> </a:t>
            </a:r>
            <a:r>
              <a:rPr lang="en-US" sz="4800" dirty="0" err="1"/>
              <a:t>elit</a:t>
            </a:r>
            <a:r>
              <a:rPr lang="en-US" sz="4800" dirty="0"/>
              <a:t>. </a:t>
            </a:r>
            <a:r>
              <a:rPr lang="en-US" sz="4800" dirty="0" err="1"/>
              <a:t>Nullam</a:t>
            </a:r>
            <a:r>
              <a:rPr lang="en-US" sz="4800" dirty="0"/>
              <a:t> id dolor id </a:t>
            </a:r>
            <a:r>
              <a:rPr lang="en-US" sz="4800" dirty="0" err="1"/>
              <a:t>nibh</a:t>
            </a:r>
            <a:r>
              <a:rPr lang="en-US" sz="4800" dirty="0"/>
              <a:t> </a:t>
            </a:r>
            <a:r>
              <a:rPr lang="en-US" sz="4800" dirty="0" err="1"/>
              <a:t>ultricies</a:t>
            </a:r>
            <a:r>
              <a:rPr lang="en-US" sz="4800" dirty="0"/>
              <a:t> </a:t>
            </a:r>
            <a:r>
              <a:rPr lang="en-US" sz="4800" dirty="0" err="1"/>
              <a:t>vehicula</a:t>
            </a:r>
            <a:r>
              <a:rPr lang="en-US" sz="4800" dirty="0"/>
              <a:t> </a:t>
            </a:r>
            <a:r>
              <a:rPr lang="en-US" sz="4800" dirty="0" err="1"/>
              <a:t>ut</a:t>
            </a:r>
            <a:r>
              <a:rPr lang="en-US" sz="4800" dirty="0"/>
              <a:t> id </a:t>
            </a:r>
            <a:r>
              <a:rPr lang="en-US" sz="4800" dirty="0" err="1"/>
              <a:t>elit</a:t>
            </a:r>
            <a:r>
              <a:rPr lang="en-US" sz="4800" dirty="0"/>
              <a:t>. </a:t>
            </a:r>
            <a:r>
              <a:rPr lang="en-US" sz="4800" dirty="0" err="1"/>
              <a:t>Nullam</a:t>
            </a:r>
            <a:r>
              <a:rPr lang="en-US" sz="4800" dirty="0"/>
              <a:t> </a:t>
            </a:r>
            <a:r>
              <a:rPr lang="en-US" sz="4800" dirty="0" err="1"/>
              <a:t>quis</a:t>
            </a:r>
            <a:r>
              <a:rPr lang="en-US" sz="4800" dirty="0"/>
              <a:t> </a:t>
            </a:r>
            <a:r>
              <a:rPr lang="en-US" sz="4800" dirty="0" err="1"/>
              <a:t>risus</a:t>
            </a:r>
            <a:r>
              <a:rPr lang="en-US" sz="4800" dirty="0"/>
              <a:t> </a:t>
            </a:r>
            <a:r>
              <a:rPr lang="en-US" sz="4800" dirty="0" err="1"/>
              <a:t>eget</a:t>
            </a:r>
            <a:r>
              <a:rPr lang="en-US" sz="4800" dirty="0"/>
              <a:t> </a:t>
            </a:r>
            <a:r>
              <a:rPr lang="en-US" sz="4800" dirty="0" err="1"/>
              <a:t>urna</a:t>
            </a:r>
            <a:r>
              <a:rPr lang="en-US" sz="4800" dirty="0"/>
              <a:t> </a:t>
            </a:r>
            <a:r>
              <a:rPr lang="en-US" sz="4800" dirty="0" err="1"/>
              <a:t>mollis</a:t>
            </a:r>
            <a:r>
              <a:rPr lang="en-US" sz="4800" dirty="0"/>
              <a:t> </a:t>
            </a:r>
            <a:r>
              <a:rPr lang="en-US" sz="4800" dirty="0" err="1"/>
              <a:t>ornare</a:t>
            </a:r>
            <a:r>
              <a:rPr lang="en-US" sz="4800" dirty="0"/>
              <a:t> </a:t>
            </a:r>
            <a:r>
              <a:rPr lang="en-US" sz="4800" dirty="0" err="1"/>
              <a:t>vel</a:t>
            </a:r>
            <a:r>
              <a:rPr lang="en-US" sz="4800" dirty="0"/>
              <a:t> </a:t>
            </a:r>
            <a:r>
              <a:rPr lang="en-US" sz="4800" dirty="0" err="1"/>
              <a:t>eu</a:t>
            </a:r>
            <a:r>
              <a:rPr lang="en-US" sz="4800" dirty="0"/>
              <a:t> </a:t>
            </a:r>
            <a:r>
              <a:rPr lang="en-US" sz="4800" dirty="0" err="1"/>
              <a:t>leo</a:t>
            </a:r>
            <a:r>
              <a:rPr lang="en-US" sz="4800" dirty="0"/>
              <a:t>. </a:t>
            </a:r>
            <a:r>
              <a:rPr lang="en-US" sz="4800" dirty="0" err="1"/>
              <a:t>Cras</a:t>
            </a:r>
            <a:r>
              <a:rPr lang="en-US" sz="4800" dirty="0"/>
              <a:t> </a:t>
            </a:r>
            <a:r>
              <a:rPr lang="en-US" sz="4800" dirty="0" err="1"/>
              <a:t>justo</a:t>
            </a:r>
            <a:r>
              <a:rPr lang="en-US" sz="4800" dirty="0"/>
              <a:t> </a:t>
            </a:r>
            <a:r>
              <a:rPr lang="en-US" sz="4800" dirty="0" err="1"/>
              <a:t>odio</a:t>
            </a:r>
            <a:r>
              <a:rPr lang="en-US" sz="4800" dirty="0"/>
              <a:t>, </a:t>
            </a:r>
            <a:r>
              <a:rPr lang="en-US" sz="4800" dirty="0" err="1"/>
              <a:t>dapibus</a:t>
            </a:r>
            <a:r>
              <a:rPr lang="en-US" sz="4800" dirty="0"/>
              <a:t> ac </a:t>
            </a:r>
            <a:r>
              <a:rPr lang="en-US" sz="4800" dirty="0" err="1"/>
              <a:t>facilisis</a:t>
            </a:r>
            <a:r>
              <a:rPr lang="en-US" sz="4800" dirty="0"/>
              <a:t> in, </a:t>
            </a:r>
            <a:r>
              <a:rPr lang="en-US" sz="4800" dirty="0" err="1"/>
              <a:t>egestas</a:t>
            </a:r>
            <a:r>
              <a:rPr lang="en-US" sz="4800" dirty="0"/>
              <a:t> </a:t>
            </a:r>
            <a:r>
              <a:rPr lang="en-US" sz="4800" dirty="0" err="1"/>
              <a:t>eget</a:t>
            </a:r>
            <a:r>
              <a:rPr lang="en-US" sz="4800" dirty="0"/>
              <a:t> quam. </a:t>
            </a:r>
            <a:r>
              <a:rPr lang="en-US" sz="4800" dirty="0" err="1"/>
              <a:t>Nullam</a:t>
            </a:r>
            <a:r>
              <a:rPr lang="en-US" sz="4800" dirty="0"/>
              <a:t> </a:t>
            </a:r>
            <a:r>
              <a:rPr lang="en-US" sz="4800" dirty="0" err="1"/>
              <a:t>quis</a:t>
            </a:r>
            <a:r>
              <a:rPr lang="en-US" sz="4800" dirty="0"/>
              <a:t> </a:t>
            </a:r>
            <a:r>
              <a:rPr lang="en-US" sz="4800" dirty="0" err="1"/>
              <a:t>risus</a:t>
            </a:r>
            <a:r>
              <a:rPr lang="en-US" sz="4800" dirty="0"/>
              <a:t> </a:t>
            </a:r>
            <a:r>
              <a:rPr lang="en-US" sz="4800" dirty="0" err="1"/>
              <a:t>eget</a:t>
            </a:r>
            <a:r>
              <a:rPr lang="en-US" sz="4800" dirty="0"/>
              <a:t> </a:t>
            </a:r>
            <a:r>
              <a:rPr lang="en-US" sz="4800" dirty="0" err="1"/>
              <a:t>urna</a:t>
            </a:r>
            <a:r>
              <a:rPr lang="en-US" sz="4800" dirty="0"/>
              <a:t> </a:t>
            </a:r>
            <a:r>
              <a:rPr lang="en-US" sz="4800" dirty="0" err="1"/>
              <a:t>mollis</a:t>
            </a:r>
            <a:r>
              <a:rPr lang="en-US" sz="4800" dirty="0"/>
              <a:t> </a:t>
            </a:r>
            <a:r>
              <a:rPr lang="en-US" sz="4800" dirty="0" err="1"/>
              <a:t>ornare</a:t>
            </a:r>
            <a:r>
              <a:rPr lang="en-US" sz="4800" dirty="0"/>
              <a:t> </a:t>
            </a:r>
            <a:r>
              <a:rPr lang="en-US" sz="4800" dirty="0" err="1"/>
              <a:t>vel</a:t>
            </a:r>
            <a:r>
              <a:rPr lang="en-US" sz="4800" dirty="0"/>
              <a:t> </a:t>
            </a:r>
            <a:r>
              <a:rPr lang="en-US" sz="4800" dirty="0" err="1"/>
              <a:t>eu</a:t>
            </a:r>
            <a:r>
              <a:rPr lang="en-US" sz="4800" dirty="0"/>
              <a:t> </a:t>
            </a:r>
            <a:r>
              <a:rPr lang="en-US" sz="4800" dirty="0" err="1"/>
              <a:t>leo</a:t>
            </a:r>
            <a:r>
              <a:rPr lang="en-US" sz="4800" dirty="0"/>
              <a:t>.</a:t>
            </a:r>
          </a:p>
          <a:p>
            <a:endParaRPr lang="en-US" sz="4800" dirty="0"/>
          </a:p>
          <a:p>
            <a:r>
              <a:rPr lang="en-US" sz="4800" dirty="0" err="1"/>
              <a:t>Morbi</a:t>
            </a:r>
            <a:r>
              <a:rPr lang="en-US" sz="4800" dirty="0"/>
              <a:t> </a:t>
            </a:r>
            <a:r>
              <a:rPr lang="en-US" sz="4800" dirty="0" err="1"/>
              <a:t>leo</a:t>
            </a:r>
            <a:r>
              <a:rPr lang="en-US" sz="4800" dirty="0"/>
              <a:t> </a:t>
            </a:r>
            <a:r>
              <a:rPr lang="en-US" sz="4800" dirty="0" err="1"/>
              <a:t>risus</a:t>
            </a:r>
            <a:r>
              <a:rPr lang="en-US" sz="4800" dirty="0"/>
              <a:t>, </a:t>
            </a:r>
            <a:r>
              <a:rPr lang="en-US" sz="4800" dirty="0" err="1"/>
              <a:t>porta</a:t>
            </a:r>
            <a:r>
              <a:rPr lang="en-US" sz="4800" dirty="0"/>
              <a:t> ac </a:t>
            </a:r>
            <a:r>
              <a:rPr lang="en-US" sz="4800" dirty="0" err="1"/>
              <a:t>consectetur</a:t>
            </a:r>
            <a:r>
              <a:rPr lang="en-US" sz="4800" dirty="0"/>
              <a:t> ac, </a:t>
            </a:r>
            <a:r>
              <a:rPr lang="en-US" sz="4800" dirty="0" err="1"/>
              <a:t>vestibulum</a:t>
            </a:r>
            <a:r>
              <a:rPr lang="en-US" sz="4800" dirty="0"/>
              <a:t> at </a:t>
            </a:r>
            <a:r>
              <a:rPr lang="en-US" sz="4800" dirty="0" err="1"/>
              <a:t>eros</a:t>
            </a:r>
            <a:r>
              <a:rPr lang="en-US" sz="4800" dirty="0"/>
              <a:t>. </a:t>
            </a:r>
            <a:r>
              <a:rPr lang="en-US" sz="4800" dirty="0" err="1"/>
              <a:t>Nullam</a:t>
            </a:r>
            <a:r>
              <a:rPr lang="en-US" sz="4800" dirty="0"/>
              <a:t> id dolor id </a:t>
            </a:r>
            <a:r>
              <a:rPr lang="en-US" sz="4800" dirty="0" err="1"/>
              <a:t>nibh</a:t>
            </a:r>
            <a:r>
              <a:rPr lang="en-US" sz="4800" dirty="0"/>
              <a:t> </a:t>
            </a:r>
            <a:r>
              <a:rPr lang="en-US" sz="4800" dirty="0" err="1"/>
              <a:t>ultricies</a:t>
            </a:r>
            <a:r>
              <a:rPr lang="en-US" sz="4800" dirty="0"/>
              <a:t> </a:t>
            </a:r>
            <a:r>
              <a:rPr lang="en-US" sz="4800" dirty="0" err="1"/>
              <a:t>vehicula</a:t>
            </a:r>
            <a:r>
              <a:rPr lang="en-US" sz="4800" dirty="0"/>
              <a:t> </a:t>
            </a:r>
            <a:r>
              <a:rPr lang="en-US" sz="4800" dirty="0" err="1"/>
              <a:t>ut</a:t>
            </a:r>
            <a:r>
              <a:rPr lang="en-US" sz="4800" dirty="0"/>
              <a:t> id </a:t>
            </a:r>
            <a:r>
              <a:rPr lang="en-US" sz="4800" dirty="0" err="1"/>
              <a:t>elit</a:t>
            </a:r>
            <a:r>
              <a:rPr lang="en-US" sz="4800" dirty="0"/>
              <a:t>. </a:t>
            </a:r>
            <a:r>
              <a:rPr lang="en-US" sz="4800" dirty="0" err="1"/>
              <a:t>Cras</a:t>
            </a:r>
            <a:r>
              <a:rPr lang="en-US" sz="4800" dirty="0"/>
              <a:t> </a:t>
            </a:r>
            <a:r>
              <a:rPr lang="en-US" sz="4800" dirty="0" err="1"/>
              <a:t>justo</a:t>
            </a:r>
            <a:r>
              <a:rPr lang="en-US" sz="4800" dirty="0"/>
              <a:t> </a:t>
            </a:r>
            <a:r>
              <a:rPr lang="en-US" sz="4800" dirty="0" err="1"/>
              <a:t>odio</a:t>
            </a:r>
            <a:r>
              <a:rPr lang="en-US" sz="4800" dirty="0"/>
              <a:t>, </a:t>
            </a:r>
            <a:r>
              <a:rPr lang="en-US" sz="4800" dirty="0" err="1"/>
              <a:t>dapibus</a:t>
            </a:r>
            <a:r>
              <a:rPr lang="en-US" sz="4800" dirty="0"/>
              <a:t> ac </a:t>
            </a:r>
            <a:r>
              <a:rPr lang="en-US" sz="4800" dirty="0" err="1"/>
              <a:t>facilisis</a:t>
            </a:r>
            <a:r>
              <a:rPr lang="en-US" sz="4800" dirty="0"/>
              <a:t> in, </a:t>
            </a:r>
            <a:r>
              <a:rPr lang="en-US" sz="4800" dirty="0" err="1"/>
              <a:t>egestas</a:t>
            </a:r>
            <a:r>
              <a:rPr lang="en-US" sz="4800" dirty="0"/>
              <a:t> </a:t>
            </a:r>
            <a:r>
              <a:rPr lang="en-US" sz="4800" dirty="0" err="1"/>
              <a:t>eget</a:t>
            </a:r>
            <a:r>
              <a:rPr lang="en-US" sz="4800" dirty="0"/>
              <a:t> quam. </a:t>
            </a:r>
            <a:r>
              <a:rPr lang="en-US" sz="4800" dirty="0" err="1"/>
              <a:t>Nullam</a:t>
            </a:r>
            <a:r>
              <a:rPr lang="en-US" sz="4800" dirty="0"/>
              <a:t> </a:t>
            </a:r>
            <a:r>
              <a:rPr lang="en-US" sz="4800" dirty="0" err="1"/>
              <a:t>quis</a:t>
            </a:r>
            <a:r>
              <a:rPr lang="en-US" sz="4800" dirty="0"/>
              <a:t> </a:t>
            </a:r>
            <a:r>
              <a:rPr lang="en-US" sz="4800" dirty="0" err="1"/>
              <a:t>risus</a:t>
            </a:r>
            <a:r>
              <a:rPr lang="en-US" sz="4800" dirty="0"/>
              <a:t> </a:t>
            </a:r>
            <a:r>
              <a:rPr lang="en-US" sz="4800" dirty="0" err="1"/>
              <a:t>eget</a:t>
            </a:r>
            <a:r>
              <a:rPr lang="en-US" sz="4800" dirty="0"/>
              <a:t> </a:t>
            </a:r>
            <a:r>
              <a:rPr lang="en-US" sz="4800" dirty="0" err="1"/>
              <a:t>urna</a:t>
            </a:r>
            <a:r>
              <a:rPr lang="en-US" sz="4800" dirty="0"/>
              <a:t> </a:t>
            </a:r>
            <a:r>
              <a:rPr lang="en-US" sz="4800" dirty="0" err="1"/>
              <a:t>mollis</a:t>
            </a:r>
            <a:r>
              <a:rPr lang="en-US" sz="4800" dirty="0"/>
              <a:t> </a:t>
            </a:r>
            <a:r>
              <a:rPr lang="en-US" sz="4800" dirty="0" err="1"/>
              <a:t>ornare</a:t>
            </a:r>
            <a:r>
              <a:rPr lang="en-US" sz="4800" dirty="0"/>
              <a:t> </a:t>
            </a:r>
            <a:r>
              <a:rPr lang="en-US" sz="4800" dirty="0" err="1"/>
              <a:t>vel</a:t>
            </a:r>
            <a:r>
              <a:rPr lang="en-US" sz="4800" dirty="0"/>
              <a:t> </a:t>
            </a:r>
            <a:r>
              <a:rPr lang="en-US" sz="4800" dirty="0" err="1"/>
              <a:t>eu</a:t>
            </a:r>
            <a:r>
              <a:rPr lang="en-US" sz="4800" dirty="0"/>
              <a:t> </a:t>
            </a:r>
            <a:r>
              <a:rPr lang="en-US" sz="4800" dirty="0" err="1"/>
              <a:t>leo</a:t>
            </a:r>
            <a:r>
              <a:rPr lang="en-US" sz="4800" dirty="0"/>
              <a:t>. </a:t>
            </a:r>
            <a:r>
              <a:rPr lang="en-US" sz="4800" dirty="0" err="1"/>
              <a:t>Donec</a:t>
            </a:r>
            <a:r>
              <a:rPr lang="en-US" sz="4800" dirty="0"/>
              <a:t> </a:t>
            </a:r>
            <a:r>
              <a:rPr lang="en-US" sz="4800" dirty="0" err="1"/>
              <a:t>sed</a:t>
            </a:r>
            <a:r>
              <a:rPr lang="en-US" sz="4800" dirty="0"/>
              <a:t> </a:t>
            </a:r>
            <a:r>
              <a:rPr lang="en-US" sz="4800" dirty="0" err="1"/>
              <a:t>odio</a:t>
            </a:r>
            <a:r>
              <a:rPr lang="en-US" sz="4800" dirty="0"/>
              <a:t> dui. </a:t>
            </a:r>
            <a:r>
              <a:rPr lang="en-US" sz="4800" dirty="0" err="1"/>
              <a:t>Aenean</a:t>
            </a:r>
            <a:r>
              <a:rPr lang="en-US" sz="4800" dirty="0"/>
              <a:t> </a:t>
            </a:r>
            <a:r>
              <a:rPr lang="en-US" sz="4800" dirty="0" err="1"/>
              <a:t>lacinia</a:t>
            </a:r>
            <a:r>
              <a:rPr lang="en-US" sz="4800" dirty="0"/>
              <a:t> </a:t>
            </a:r>
            <a:r>
              <a:rPr lang="en-US" sz="4800" dirty="0" err="1"/>
              <a:t>bibendum</a:t>
            </a:r>
            <a:r>
              <a:rPr lang="en-US" sz="4800" dirty="0"/>
              <a:t> </a:t>
            </a:r>
            <a:r>
              <a:rPr lang="en-US" sz="4800" dirty="0" err="1"/>
              <a:t>nulla</a:t>
            </a:r>
            <a:r>
              <a:rPr lang="en-US" sz="4800" dirty="0"/>
              <a:t> </a:t>
            </a:r>
            <a:r>
              <a:rPr lang="en-US" sz="4800" dirty="0" err="1"/>
              <a:t>sed</a:t>
            </a:r>
            <a:r>
              <a:rPr lang="en-US" sz="4800" dirty="0"/>
              <a:t> </a:t>
            </a:r>
            <a:r>
              <a:rPr lang="en-US" sz="4800" dirty="0" err="1"/>
              <a:t>consectetur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5964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528" y="-123524"/>
            <a:ext cx="16916400" cy="36645676"/>
          </a:xfrm>
          <a:prstGeom prst="rect">
            <a:avLst/>
          </a:prstGeom>
          <a:solidFill>
            <a:srgbClr val="1B34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8072" y="9455382"/>
            <a:ext cx="15595600" cy="7492156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</a:rPr>
              <a:t>Quisque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quis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nunc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mauris</a:t>
            </a:r>
            <a:r>
              <a:rPr lang="en-US" sz="6000" dirty="0">
                <a:solidFill>
                  <a:schemeClr val="bg1"/>
                </a:solidFill>
              </a:rPr>
              <a:t>. </a:t>
            </a:r>
            <a:r>
              <a:rPr lang="en-US" sz="6000" dirty="0" err="1">
                <a:solidFill>
                  <a:schemeClr val="bg1"/>
                </a:solidFill>
              </a:rPr>
              <a:t>Etiam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vel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leo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nibh</a:t>
            </a:r>
            <a:r>
              <a:rPr lang="en-US" sz="6000" dirty="0">
                <a:solidFill>
                  <a:schemeClr val="bg1"/>
                </a:solidFill>
              </a:rPr>
              <a:t>, a </a:t>
            </a:r>
            <a:r>
              <a:rPr lang="en-US" sz="6000" dirty="0" err="1">
                <a:solidFill>
                  <a:schemeClr val="bg1"/>
                </a:solidFill>
              </a:rPr>
              <a:t>mollis</a:t>
            </a:r>
            <a:r>
              <a:rPr lang="en-US" sz="6000" dirty="0">
                <a:solidFill>
                  <a:schemeClr val="bg1"/>
                </a:solidFill>
              </a:rPr>
              <a:t> magna. </a:t>
            </a:r>
            <a:r>
              <a:rPr lang="en-US" sz="6000" dirty="0" err="1">
                <a:solidFill>
                  <a:schemeClr val="bg1"/>
                </a:solidFill>
              </a:rPr>
              <a:t>Proin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eget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neque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urna</a:t>
            </a:r>
            <a:r>
              <a:rPr lang="en-US" sz="6000" dirty="0">
                <a:solidFill>
                  <a:schemeClr val="bg1"/>
                </a:solidFill>
              </a:rPr>
              <a:t>, </a:t>
            </a:r>
            <a:r>
              <a:rPr lang="en-US" sz="6000" dirty="0" err="1">
                <a:solidFill>
                  <a:schemeClr val="bg1"/>
                </a:solidFill>
              </a:rPr>
              <a:t>nec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dignissim</a:t>
            </a:r>
            <a:r>
              <a:rPr lang="en-US" sz="6000" dirty="0">
                <a:solidFill>
                  <a:schemeClr val="bg1"/>
                </a:solidFill>
              </a:rPr>
              <a:t> sem. </a:t>
            </a:r>
            <a:r>
              <a:rPr lang="en-US" sz="6000" dirty="0" err="1">
                <a:solidFill>
                  <a:schemeClr val="bg1"/>
                </a:solidFill>
              </a:rPr>
              <a:t>Etiam</a:t>
            </a:r>
            <a:r>
              <a:rPr lang="en-US" sz="6000" dirty="0">
                <a:solidFill>
                  <a:schemeClr val="bg1"/>
                </a:solidFill>
              </a:rPr>
              <a:t> non </a:t>
            </a:r>
            <a:r>
              <a:rPr lang="en-US" sz="6000" dirty="0" err="1">
                <a:solidFill>
                  <a:schemeClr val="bg1"/>
                </a:solidFill>
              </a:rPr>
              <a:t>est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hendrerit</a:t>
            </a:r>
            <a:r>
              <a:rPr lang="en-US" sz="6000" dirty="0">
                <a:solidFill>
                  <a:schemeClr val="bg1"/>
                </a:solidFill>
              </a:rPr>
              <a:t> dui </a:t>
            </a:r>
            <a:r>
              <a:rPr lang="en-US" sz="6000" dirty="0" err="1">
                <a:solidFill>
                  <a:schemeClr val="bg1"/>
                </a:solidFill>
              </a:rPr>
              <a:t>hendrerit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ultrices</a:t>
            </a:r>
            <a:r>
              <a:rPr lang="en-US" sz="6000" dirty="0">
                <a:solidFill>
                  <a:schemeClr val="bg1"/>
                </a:solidFill>
              </a:rPr>
              <a:t>. </a:t>
            </a:r>
            <a:r>
              <a:rPr lang="en-US" sz="6000" dirty="0" err="1">
                <a:solidFill>
                  <a:schemeClr val="bg1"/>
                </a:solidFill>
              </a:rPr>
              <a:t>Vestibulum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consequat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iaculis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arcu</a:t>
            </a:r>
            <a:r>
              <a:rPr lang="en-US" sz="6000" dirty="0">
                <a:solidFill>
                  <a:schemeClr val="bg1"/>
                </a:solidFill>
              </a:rPr>
              <a:t> ac </a:t>
            </a:r>
            <a:r>
              <a:rPr lang="en-US" sz="6000" dirty="0" err="1">
                <a:solidFill>
                  <a:schemeClr val="bg1"/>
                </a:solidFill>
              </a:rPr>
              <a:t>condimentum</a:t>
            </a:r>
            <a:r>
              <a:rPr lang="en-US" sz="6000" dirty="0">
                <a:solidFill>
                  <a:schemeClr val="bg1"/>
                </a:solidFill>
              </a:rPr>
              <a:t>. </a:t>
            </a:r>
            <a:r>
              <a:rPr lang="en-US" sz="6000" dirty="0" err="1">
                <a:solidFill>
                  <a:schemeClr val="bg1"/>
                </a:solidFill>
              </a:rPr>
              <a:t>Suspendisse</a:t>
            </a:r>
            <a:r>
              <a:rPr lang="en-US" sz="6000" dirty="0">
                <a:solidFill>
                  <a:schemeClr val="bg1"/>
                </a:solidFill>
              </a:rPr>
              <a:t> et </a:t>
            </a:r>
            <a:r>
              <a:rPr lang="en-US" sz="6000" dirty="0" err="1">
                <a:solidFill>
                  <a:schemeClr val="bg1"/>
                </a:solidFill>
              </a:rPr>
              <a:t>eros</a:t>
            </a:r>
            <a:r>
              <a:rPr lang="en-US" sz="6000" dirty="0">
                <a:solidFill>
                  <a:schemeClr val="bg1"/>
                </a:solidFill>
              </a:rPr>
              <a:t> vitae </a:t>
            </a:r>
            <a:r>
              <a:rPr lang="en-US" sz="6000" dirty="0" err="1">
                <a:solidFill>
                  <a:schemeClr val="bg1"/>
                </a:solidFill>
              </a:rPr>
              <a:t>risus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volutpat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accumsan</a:t>
            </a:r>
            <a:r>
              <a:rPr lang="en-US" sz="6000" dirty="0">
                <a:solidFill>
                  <a:schemeClr val="bg1"/>
                </a:solidFill>
              </a:rPr>
              <a:t>. </a:t>
            </a:r>
            <a:r>
              <a:rPr lang="en-US" sz="6000" dirty="0" err="1">
                <a:solidFill>
                  <a:schemeClr val="bg1"/>
                </a:solidFill>
              </a:rPr>
              <a:t>Donec</a:t>
            </a:r>
            <a:r>
              <a:rPr lang="en-US" sz="6000" dirty="0">
                <a:solidFill>
                  <a:schemeClr val="bg1"/>
                </a:solidFill>
              </a:rPr>
              <a:t> ante </a:t>
            </a:r>
            <a:r>
              <a:rPr lang="en-US" sz="6000" dirty="0" err="1">
                <a:solidFill>
                  <a:schemeClr val="bg1"/>
                </a:solidFill>
              </a:rPr>
              <a:t>sapien</a:t>
            </a:r>
            <a:r>
              <a:rPr lang="en-US" sz="6000" dirty="0">
                <a:solidFill>
                  <a:schemeClr val="bg1"/>
                </a:solidFill>
              </a:rPr>
              <a:t>, </a:t>
            </a:r>
            <a:r>
              <a:rPr lang="en-US" sz="6000" dirty="0" err="1">
                <a:solidFill>
                  <a:schemeClr val="bg1"/>
                </a:solidFill>
              </a:rPr>
              <a:t>eleifend</a:t>
            </a:r>
            <a:r>
              <a:rPr lang="en-US" sz="6000" dirty="0">
                <a:solidFill>
                  <a:schemeClr val="bg1"/>
                </a:solidFill>
              </a:rPr>
              <a:t> non </a:t>
            </a:r>
            <a:r>
              <a:rPr lang="en-US" sz="6000" dirty="0" err="1">
                <a:solidFill>
                  <a:schemeClr val="bg1"/>
                </a:solidFill>
              </a:rPr>
              <a:t>volutpat</a:t>
            </a:r>
            <a:r>
              <a:rPr lang="en-US" sz="6000" dirty="0">
                <a:solidFill>
                  <a:schemeClr val="bg1"/>
                </a:solidFill>
              </a:rPr>
              <a:t> non, </a:t>
            </a:r>
            <a:r>
              <a:rPr lang="en-US" sz="6000" dirty="0" err="1">
                <a:solidFill>
                  <a:schemeClr val="bg1"/>
                </a:solidFill>
              </a:rPr>
              <a:t>pulvinar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eget</a:t>
            </a:r>
            <a:r>
              <a:rPr lang="en-US" sz="6000" dirty="0">
                <a:solidFill>
                  <a:schemeClr val="bg1"/>
                </a:solidFill>
              </a:rPr>
              <a:t> mi. </a:t>
            </a:r>
            <a:r>
              <a:rPr lang="en-US" sz="6000" dirty="0" err="1">
                <a:solidFill>
                  <a:schemeClr val="bg1"/>
                </a:solidFill>
              </a:rPr>
              <a:t>Nullam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pellentesque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auctor</a:t>
            </a:r>
            <a:r>
              <a:rPr lang="en-US" sz="6000" dirty="0">
                <a:solidFill>
                  <a:schemeClr val="bg1"/>
                </a:solidFill>
              </a:rPr>
              <a:t> nisi sit </a:t>
            </a:r>
            <a:r>
              <a:rPr lang="en-US" sz="6000" dirty="0" err="1" smtClean="0">
                <a:solidFill>
                  <a:schemeClr val="bg1"/>
                </a:solidFill>
              </a:rPr>
              <a:t>amet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400" y="415499"/>
            <a:ext cx="15595600" cy="4537501"/>
          </a:xfrm>
          <a:prstGeom prst="rect">
            <a:avLst/>
          </a:prstGeom>
          <a:solidFill>
            <a:srgbClr val="1B345D"/>
          </a:solidFill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1"/>
                </a:solidFill>
                <a:latin typeface="Helvetica"/>
                <a:cs typeface="Helvetica"/>
              </a:rPr>
              <a:t>Place Title of Your Poster Here</a:t>
            </a:r>
            <a:endParaRPr lang="en-US" sz="1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" y="8466667"/>
            <a:ext cx="16916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RECT LOGO.wh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40" y="5434925"/>
            <a:ext cx="5469060" cy="2046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0" y="5716257"/>
            <a:ext cx="8233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John Smith and Jane Doe, </a:t>
            </a:r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   Seton </a:t>
            </a: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Hall University</a:t>
            </a:r>
          </a:p>
          <a:p>
            <a:endParaRPr lang="en-US" sz="6000" dirty="0"/>
          </a:p>
        </p:txBody>
      </p:sp>
      <p:pic>
        <p:nvPicPr>
          <p:cNvPr id="7" name="Picture 6" descr="Row-of-Computers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r="14864"/>
          <a:stretch/>
        </p:blipFill>
        <p:spPr>
          <a:xfrm>
            <a:off x="1" y="18796000"/>
            <a:ext cx="16951024" cy="17864667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18592801" y="545984"/>
            <a:ext cx="13799523" cy="188148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Helvetica"/>
                <a:cs typeface="Helvetica"/>
              </a:rPr>
              <a:t>Left Subtitle 1</a:t>
            </a:r>
            <a:endParaRPr lang="en-US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770601" y="3096492"/>
            <a:ext cx="13621722" cy="11924136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4800" dirty="0" err="1">
                <a:latin typeface="Helvetica"/>
                <a:cs typeface="Helvetica"/>
              </a:rPr>
              <a:t>Sed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posuere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consectetur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est</a:t>
            </a:r>
            <a:r>
              <a:rPr lang="en-US" sz="4800" dirty="0">
                <a:latin typeface="Helvetica"/>
                <a:cs typeface="Helvetica"/>
              </a:rPr>
              <a:t> at </a:t>
            </a:r>
            <a:r>
              <a:rPr lang="en-US" sz="4800" dirty="0" err="1">
                <a:latin typeface="Helvetica"/>
                <a:cs typeface="Helvetica"/>
              </a:rPr>
              <a:t>lobortis</a:t>
            </a:r>
            <a:r>
              <a:rPr lang="en-US" sz="4800" dirty="0">
                <a:latin typeface="Helvetica"/>
                <a:cs typeface="Helvetica"/>
              </a:rPr>
              <a:t>. </a:t>
            </a:r>
            <a:r>
              <a:rPr lang="en-US" sz="4800" dirty="0" err="1">
                <a:latin typeface="Helvetica"/>
                <a:cs typeface="Helvetica"/>
              </a:rPr>
              <a:t>Etiam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porta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sem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malesuada</a:t>
            </a:r>
            <a:r>
              <a:rPr lang="en-US" sz="4800" dirty="0">
                <a:latin typeface="Helvetica"/>
                <a:cs typeface="Helvetica"/>
              </a:rPr>
              <a:t> magna </a:t>
            </a:r>
            <a:r>
              <a:rPr lang="en-US" sz="4800" dirty="0" err="1">
                <a:latin typeface="Helvetica"/>
                <a:cs typeface="Helvetica"/>
              </a:rPr>
              <a:t>mollis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euismod</a:t>
            </a:r>
            <a:r>
              <a:rPr lang="en-US" sz="4800" dirty="0">
                <a:latin typeface="Helvetica"/>
                <a:cs typeface="Helvetica"/>
              </a:rPr>
              <a:t>. Integer </a:t>
            </a:r>
            <a:r>
              <a:rPr lang="en-US" sz="4800" dirty="0" err="1">
                <a:latin typeface="Helvetica"/>
                <a:cs typeface="Helvetica"/>
              </a:rPr>
              <a:t>posuere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erat</a:t>
            </a:r>
            <a:r>
              <a:rPr lang="en-US" sz="4800" dirty="0">
                <a:latin typeface="Helvetica"/>
                <a:cs typeface="Helvetica"/>
              </a:rPr>
              <a:t> a ante </a:t>
            </a:r>
            <a:r>
              <a:rPr lang="en-US" sz="4800" dirty="0" err="1">
                <a:latin typeface="Helvetica"/>
                <a:cs typeface="Helvetica"/>
              </a:rPr>
              <a:t>venenatis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dapibus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posuere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velit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aliquet</a:t>
            </a:r>
            <a:r>
              <a:rPr lang="en-US" sz="4800" dirty="0">
                <a:latin typeface="Helvetica"/>
                <a:cs typeface="Helvetica"/>
              </a:rPr>
              <a:t>. </a:t>
            </a:r>
            <a:r>
              <a:rPr lang="en-US" sz="4800" dirty="0" err="1">
                <a:latin typeface="Helvetica"/>
                <a:cs typeface="Helvetica"/>
              </a:rPr>
              <a:t>Duis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mollis</a:t>
            </a:r>
            <a:r>
              <a:rPr lang="en-US" sz="4800" dirty="0">
                <a:latin typeface="Helvetica"/>
                <a:cs typeface="Helvetica"/>
              </a:rPr>
              <a:t>, </a:t>
            </a:r>
            <a:r>
              <a:rPr lang="en-US" sz="4800" dirty="0" err="1">
                <a:latin typeface="Helvetica"/>
                <a:cs typeface="Helvetica"/>
              </a:rPr>
              <a:t>est</a:t>
            </a:r>
            <a:r>
              <a:rPr lang="en-US" sz="4800" dirty="0">
                <a:latin typeface="Helvetica"/>
                <a:cs typeface="Helvetica"/>
              </a:rPr>
              <a:t> non </a:t>
            </a:r>
            <a:r>
              <a:rPr lang="en-US" sz="4800" dirty="0" err="1">
                <a:latin typeface="Helvetica"/>
                <a:cs typeface="Helvetica"/>
              </a:rPr>
              <a:t>commodo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luctus</a:t>
            </a:r>
            <a:r>
              <a:rPr lang="en-US" sz="4800" dirty="0">
                <a:latin typeface="Helvetica"/>
                <a:cs typeface="Helvetica"/>
              </a:rPr>
              <a:t>, nisi </a:t>
            </a:r>
            <a:r>
              <a:rPr lang="en-US" sz="4800" dirty="0" err="1">
                <a:latin typeface="Helvetica"/>
                <a:cs typeface="Helvetica"/>
              </a:rPr>
              <a:t>erat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porttitor</a:t>
            </a:r>
            <a:r>
              <a:rPr lang="en-US" sz="4800" dirty="0">
                <a:latin typeface="Helvetica"/>
                <a:cs typeface="Helvetica"/>
              </a:rPr>
              <a:t> ligula, </a:t>
            </a:r>
            <a:r>
              <a:rPr lang="en-US" sz="4800" dirty="0" err="1">
                <a:latin typeface="Helvetica"/>
                <a:cs typeface="Helvetica"/>
              </a:rPr>
              <a:t>eget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lacinia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odio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sem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nec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elit</a:t>
            </a:r>
            <a:r>
              <a:rPr lang="en-US" sz="4800" dirty="0">
                <a:latin typeface="Helvetica"/>
                <a:cs typeface="Helvetica"/>
              </a:rPr>
              <a:t>. </a:t>
            </a:r>
            <a:r>
              <a:rPr lang="en-US" sz="4800" dirty="0" err="1">
                <a:latin typeface="Helvetica"/>
                <a:cs typeface="Helvetica"/>
              </a:rPr>
              <a:t>Sed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posuere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consectetur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est</a:t>
            </a:r>
            <a:r>
              <a:rPr lang="en-US" sz="4800" dirty="0">
                <a:latin typeface="Helvetica"/>
                <a:cs typeface="Helvetica"/>
              </a:rPr>
              <a:t> at </a:t>
            </a:r>
            <a:r>
              <a:rPr lang="en-US" sz="4800" dirty="0" err="1">
                <a:latin typeface="Helvetica"/>
                <a:cs typeface="Helvetica"/>
              </a:rPr>
              <a:t>lobortis</a:t>
            </a:r>
            <a:r>
              <a:rPr lang="en-US" sz="4800" dirty="0">
                <a:latin typeface="Helvetica"/>
                <a:cs typeface="Helvetica"/>
              </a:rPr>
              <a:t>. Maecenas </a:t>
            </a:r>
            <a:r>
              <a:rPr lang="en-US" sz="4800" dirty="0" err="1">
                <a:latin typeface="Helvetica"/>
                <a:cs typeface="Helvetica"/>
              </a:rPr>
              <a:t>faucibus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mollis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interdum</a:t>
            </a:r>
            <a:r>
              <a:rPr lang="en-US" sz="4800" dirty="0">
                <a:latin typeface="Helvetica"/>
                <a:cs typeface="Helvetica"/>
              </a:rPr>
              <a:t>.</a:t>
            </a:r>
          </a:p>
          <a:p>
            <a:endParaRPr lang="en-US" sz="4800" dirty="0">
              <a:latin typeface="Helvetica"/>
              <a:cs typeface="Helvetica"/>
            </a:endParaRPr>
          </a:p>
          <a:p>
            <a:r>
              <a:rPr lang="en-US" sz="4800" dirty="0" err="1">
                <a:latin typeface="Helvetica"/>
                <a:cs typeface="Helvetica"/>
              </a:rPr>
              <a:t>Donec</a:t>
            </a:r>
            <a:r>
              <a:rPr lang="en-US" sz="4800" dirty="0">
                <a:latin typeface="Helvetica"/>
                <a:cs typeface="Helvetica"/>
              </a:rPr>
              <a:t> id </a:t>
            </a:r>
            <a:r>
              <a:rPr lang="en-US" sz="4800" dirty="0" err="1">
                <a:latin typeface="Helvetica"/>
                <a:cs typeface="Helvetica"/>
              </a:rPr>
              <a:t>elit</a:t>
            </a:r>
            <a:r>
              <a:rPr lang="en-US" sz="4800" dirty="0">
                <a:latin typeface="Helvetica"/>
                <a:cs typeface="Helvetica"/>
              </a:rPr>
              <a:t> non mi </a:t>
            </a:r>
            <a:r>
              <a:rPr lang="en-US" sz="4800" dirty="0" err="1">
                <a:latin typeface="Helvetica"/>
                <a:cs typeface="Helvetica"/>
              </a:rPr>
              <a:t>porta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gravida</a:t>
            </a:r>
            <a:r>
              <a:rPr lang="en-US" sz="4800" dirty="0">
                <a:latin typeface="Helvetica"/>
                <a:cs typeface="Helvetica"/>
              </a:rPr>
              <a:t> at </a:t>
            </a:r>
            <a:r>
              <a:rPr lang="en-US" sz="4800" dirty="0" err="1">
                <a:latin typeface="Helvetica"/>
                <a:cs typeface="Helvetica"/>
              </a:rPr>
              <a:t>eget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metus</a:t>
            </a:r>
            <a:r>
              <a:rPr lang="en-US" sz="4800" dirty="0">
                <a:latin typeface="Helvetica"/>
                <a:cs typeface="Helvetica"/>
              </a:rPr>
              <a:t>. </a:t>
            </a:r>
            <a:r>
              <a:rPr lang="en-US" sz="4800" dirty="0" err="1">
                <a:latin typeface="Helvetica"/>
                <a:cs typeface="Helvetica"/>
              </a:rPr>
              <a:t>Aenean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lacinia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bibendum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nulla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sed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consectetur</a:t>
            </a:r>
            <a:r>
              <a:rPr lang="en-US" sz="4800" dirty="0">
                <a:latin typeface="Helvetica"/>
                <a:cs typeface="Helvetica"/>
              </a:rPr>
              <a:t>. </a:t>
            </a:r>
            <a:r>
              <a:rPr lang="en-US" sz="4800" dirty="0" err="1">
                <a:latin typeface="Helvetica"/>
                <a:cs typeface="Helvetica"/>
              </a:rPr>
              <a:t>Duis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mollis</a:t>
            </a:r>
            <a:r>
              <a:rPr lang="en-US" sz="4800" dirty="0">
                <a:latin typeface="Helvetica"/>
                <a:cs typeface="Helvetica"/>
              </a:rPr>
              <a:t>, </a:t>
            </a:r>
            <a:r>
              <a:rPr lang="en-US" sz="4800" dirty="0" err="1">
                <a:latin typeface="Helvetica"/>
                <a:cs typeface="Helvetica"/>
              </a:rPr>
              <a:t>est</a:t>
            </a:r>
            <a:r>
              <a:rPr lang="en-US" sz="4800" dirty="0">
                <a:latin typeface="Helvetica"/>
                <a:cs typeface="Helvetica"/>
              </a:rPr>
              <a:t> non </a:t>
            </a:r>
            <a:r>
              <a:rPr lang="en-US" sz="4800" dirty="0" err="1">
                <a:latin typeface="Helvetica"/>
                <a:cs typeface="Helvetica"/>
              </a:rPr>
              <a:t>commodo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luctus</a:t>
            </a:r>
            <a:r>
              <a:rPr lang="en-US" sz="4800" dirty="0">
                <a:latin typeface="Helvetica"/>
                <a:cs typeface="Helvetica"/>
              </a:rPr>
              <a:t>, nisi </a:t>
            </a:r>
            <a:r>
              <a:rPr lang="en-US" sz="4800" dirty="0" err="1">
                <a:latin typeface="Helvetica"/>
                <a:cs typeface="Helvetica"/>
              </a:rPr>
              <a:t>erat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porttitor</a:t>
            </a:r>
            <a:r>
              <a:rPr lang="en-US" sz="4800" dirty="0">
                <a:latin typeface="Helvetica"/>
                <a:cs typeface="Helvetica"/>
              </a:rPr>
              <a:t> ligula, </a:t>
            </a:r>
            <a:r>
              <a:rPr lang="en-US" sz="4800" dirty="0" err="1">
                <a:latin typeface="Helvetica"/>
                <a:cs typeface="Helvetica"/>
              </a:rPr>
              <a:t>eget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lacinia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odio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sem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nec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elit</a:t>
            </a:r>
            <a:r>
              <a:rPr lang="en-US" sz="4800" dirty="0">
                <a:latin typeface="Helvetica"/>
                <a:cs typeface="Helvetica"/>
              </a:rPr>
              <a:t>. </a:t>
            </a:r>
            <a:r>
              <a:rPr lang="en-US" sz="4800" dirty="0" err="1">
                <a:latin typeface="Helvetica"/>
                <a:cs typeface="Helvetica"/>
              </a:rPr>
              <a:t>Etiam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porta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sem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malesuada</a:t>
            </a:r>
            <a:r>
              <a:rPr lang="en-US" sz="4800" dirty="0">
                <a:latin typeface="Helvetica"/>
                <a:cs typeface="Helvetica"/>
              </a:rPr>
              <a:t> magna </a:t>
            </a:r>
            <a:r>
              <a:rPr lang="en-US" sz="4800" dirty="0" err="1">
                <a:latin typeface="Helvetica"/>
                <a:cs typeface="Helvetica"/>
              </a:rPr>
              <a:t>mollis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euismod</a:t>
            </a:r>
            <a:r>
              <a:rPr lang="en-US" sz="4800" dirty="0">
                <a:latin typeface="Helvetica"/>
                <a:cs typeface="Helvetica"/>
              </a:rPr>
              <a:t>.</a:t>
            </a:r>
          </a:p>
          <a:p>
            <a:endParaRPr lang="en-US" sz="4800" dirty="0">
              <a:latin typeface="Helvetica"/>
              <a:cs typeface="Helvetica"/>
            </a:endParaRPr>
          </a:p>
        </p:txBody>
      </p:sp>
      <p:pic>
        <p:nvPicPr>
          <p:cNvPr id="55" name="Picture 54" descr="DSC_0006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8001" y="15917333"/>
            <a:ext cx="12672323" cy="8916229"/>
          </a:xfrm>
          <a:prstGeom prst="rect">
            <a:avLst/>
          </a:prstGeom>
          <a:ln w="127000">
            <a:solidFill>
              <a:schemeClr val="tx2"/>
            </a:solidFill>
          </a:ln>
          <a:effectLst/>
        </p:spPr>
      </p:pic>
      <p:sp>
        <p:nvSpPr>
          <p:cNvPr id="56" name="Rounded Rectangle 55"/>
          <p:cNvSpPr/>
          <p:nvPr/>
        </p:nvSpPr>
        <p:spPr>
          <a:xfrm>
            <a:off x="18592801" y="26424364"/>
            <a:ext cx="13799522" cy="188148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Helvetica"/>
                <a:cs typeface="Helvetica"/>
              </a:rPr>
              <a:t>Left Subtitle 2</a:t>
            </a:r>
            <a:endParaRPr lang="en-US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929807" y="28870292"/>
            <a:ext cx="13462516" cy="841548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5400" b="1" u="sng" dirty="0" err="1" smtClean="0">
                <a:latin typeface="Helvetica"/>
                <a:cs typeface="Helvetica"/>
              </a:rPr>
              <a:t>Vivamus</a:t>
            </a:r>
            <a:r>
              <a:rPr lang="en-US" sz="5400" b="1" u="sng" dirty="0" smtClean="0">
                <a:latin typeface="Helvetica"/>
                <a:cs typeface="Helvetica"/>
              </a:rPr>
              <a:t> </a:t>
            </a:r>
            <a:r>
              <a:rPr lang="en-US" sz="5400" b="1" u="sng" dirty="0" err="1" smtClean="0">
                <a:latin typeface="Helvetica"/>
                <a:cs typeface="Helvetica"/>
              </a:rPr>
              <a:t>sagittis</a:t>
            </a:r>
            <a:r>
              <a:rPr lang="en-US" sz="5400" b="1" u="sng" dirty="0" smtClean="0">
                <a:latin typeface="Helvetica"/>
                <a:cs typeface="Helvetica"/>
              </a:rPr>
              <a:t> </a:t>
            </a:r>
            <a:r>
              <a:rPr lang="en-US" sz="5400" b="1" u="sng" dirty="0" err="1" smtClean="0">
                <a:latin typeface="Helvetica"/>
                <a:cs typeface="Helvetica"/>
              </a:rPr>
              <a:t>lobortis</a:t>
            </a:r>
            <a:r>
              <a:rPr lang="en-US" sz="5400" b="1" u="sng" dirty="0" smtClean="0">
                <a:latin typeface="Helvetica"/>
                <a:cs typeface="Helvetica"/>
              </a:rPr>
              <a:t> </a:t>
            </a:r>
            <a:r>
              <a:rPr lang="en-US" sz="5400" b="1" u="sng" dirty="0" err="1" smtClean="0">
                <a:latin typeface="Helvetica"/>
                <a:cs typeface="Helvetica"/>
              </a:rPr>
              <a:t>justo</a:t>
            </a:r>
            <a:r>
              <a:rPr lang="en-US" sz="5400" b="1" u="sng" dirty="0" smtClean="0">
                <a:latin typeface="Helvetica"/>
                <a:cs typeface="Helvetica"/>
              </a:rPr>
              <a:t> </a:t>
            </a:r>
            <a:r>
              <a:rPr lang="en-US" sz="5400" b="1" u="sng" dirty="0" err="1" smtClean="0">
                <a:latin typeface="Helvetica"/>
                <a:cs typeface="Helvetica"/>
              </a:rPr>
              <a:t>vel</a:t>
            </a:r>
            <a:r>
              <a:rPr lang="en-US" sz="5400" b="1" u="sng" dirty="0" smtClean="0">
                <a:latin typeface="Helvetica"/>
                <a:cs typeface="Helvetica"/>
              </a:rPr>
              <a:t> </a:t>
            </a:r>
            <a:r>
              <a:rPr lang="en-US" sz="5400" b="1" u="sng" dirty="0" err="1" smtClean="0">
                <a:latin typeface="Helvetica"/>
                <a:cs typeface="Helvetica"/>
              </a:rPr>
              <a:t>dignissim</a:t>
            </a:r>
            <a:r>
              <a:rPr lang="en-US" sz="5400" b="1" u="sng" dirty="0" smtClean="0">
                <a:latin typeface="Helvetica"/>
                <a:cs typeface="Helvetica"/>
              </a:rPr>
              <a:t>. </a:t>
            </a:r>
          </a:p>
          <a:p>
            <a:pPr>
              <a:buFont typeface="Arial"/>
              <a:buChar char="•"/>
            </a:pPr>
            <a:r>
              <a:rPr lang="en-US" sz="5400" dirty="0" smtClean="0">
                <a:latin typeface="Helvetica"/>
                <a:cs typeface="Helvetica"/>
              </a:rPr>
              <a:t>Nam </a:t>
            </a:r>
            <a:r>
              <a:rPr lang="en-US" sz="5400" dirty="0" err="1" smtClean="0">
                <a:latin typeface="Helvetica"/>
                <a:cs typeface="Helvetica"/>
              </a:rPr>
              <a:t>tortor</a:t>
            </a:r>
            <a:r>
              <a:rPr lang="en-US" sz="5400" dirty="0" smtClean="0">
                <a:latin typeface="Helvetica"/>
                <a:cs typeface="Helvetica"/>
              </a:rPr>
              <a:t> </a:t>
            </a:r>
            <a:r>
              <a:rPr lang="en-US" sz="5400" dirty="0" err="1" smtClean="0">
                <a:latin typeface="Helvetica"/>
                <a:cs typeface="Helvetica"/>
              </a:rPr>
              <a:t>justo</a:t>
            </a:r>
            <a:r>
              <a:rPr lang="en-US" sz="5400" dirty="0" smtClean="0">
                <a:latin typeface="Helvetica"/>
                <a:cs typeface="Helvetica"/>
              </a:rPr>
              <a:t>, </a:t>
            </a:r>
            <a:r>
              <a:rPr lang="en-US" sz="5400" dirty="0" err="1" smtClean="0">
                <a:latin typeface="Helvetica"/>
                <a:cs typeface="Helvetica"/>
              </a:rPr>
              <a:t>ultrices</a:t>
            </a:r>
            <a:r>
              <a:rPr lang="en-US" sz="5400" dirty="0" smtClean="0">
                <a:latin typeface="Helvetica"/>
                <a:cs typeface="Helvetica"/>
              </a:rPr>
              <a:t> in </a:t>
            </a:r>
            <a:r>
              <a:rPr lang="en-US" sz="5400" dirty="0" err="1" smtClean="0">
                <a:latin typeface="Helvetica"/>
                <a:cs typeface="Helvetica"/>
              </a:rPr>
              <a:t>rhoncus</a:t>
            </a:r>
            <a:r>
              <a:rPr lang="en-US" sz="5400" dirty="0" smtClean="0">
                <a:latin typeface="Helvetica"/>
                <a:cs typeface="Helvetica"/>
              </a:rPr>
              <a:t> </a:t>
            </a:r>
            <a:r>
              <a:rPr lang="en-US" sz="5400" dirty="0" err="1" smtClean="0">
                <a:latin typeface="Helvetica"/>
                <a:cs typeface="Helvetica"/>
              </a:rPr>
              <a:t>ut</a:t>
            </a:r>
            <a:r>
              <a:rPr lang="en-US" sz="5400" dirty="0" smtClean="0">
                <a:latin typeface="Helvetica"/>
                <a:cs typeface="Helvetica"/>
              </a:rPr>
              <a:t>, </a:t>
            </a:r>
            <a:r>
              <a:rPr lang="en-US" sz="5400" dirty="0" err="1" smtClean="0">
                <a:latin typeface="Helvetica"/>
                <a:cs typeface="Helvetica"/>
              </a:rPr>
              <a:t>auctor</a:t>
            </a:r>
            <a:r>
              <a:rPr lang="en-US" sz="5400" dirty="0" smtClean="0">
                <a:latin typeface="Helvetica"/>
                <a:cs typeface="Helvetica"/>
              </a:rPr>
              <a:t> in </a:t>
            </a:r>
            <a:r>
              <a:rPr lang="en-US" sz="5400" dirty="0" err="1" smtClean="0">
                <a:latin typeface="Helvetica"/>
                <a:cs typeface="Helvetica"/>
              </a:rPr>
              <a:t>enim</a:t>
            </a:r>
            <a:r>
              <a:rPr lang="en-US" sz="5400" dirty="0" smtClean="0">
                <a:latin typeface="Helvetica"/>
                <a:cs typeface="Helvetica"/>
              </a:rPr>
              <a:t>. </a:t>
            </a:r>
          </a:p>
          <a:p>
            <a:pPr>
              <a:buFont typeface="Arial"/>
              <a:buChar char="•"/>
            </a:pPr>
            <a:r>
              <a:rPr lang="en-US" sz="5400" dirty="0" smtClean="0">
                <a:latin typeface="Helvetica"/>
                <a:cs typeface="Helvetica"/>
              </a:rPr>
              <a:t>Maecenas </a:t>
            </a:r>
            <a:r>
              <a:rPr lang="en-US" sz="5400" dirty="0" err="1" smtClean="0">
                <a:latin typeface="Helvetica"/>
                <a:cs typeface="Helvetica"/>
              </a:rPr>
              <a:t>sodales</a:t>
            </a:r>
            <a:r>
              <a:rPr lang="en-US" sz="5400" dirty="0" smtClean="0">
                <a:latin typeface="Helvetica"/>
                <a:cs typeface="Helvetica"/>
              </a:rPr>
              <a:t> </a:t>
            </a:r>
            <a:r>
              <a:rPr lang="en-US" sz="5400" dirty="0" err="1" smtClean="0">
                <a:latin typeface="Helvetica"/>
                <a:cs typeface="Helvetica"/>
              </a:rPr>
              <a:t>mollis</a:t>
            </a:r>
            <a:r>
              <a:rPr lang="en-US" sz="5400" dirty="0" smtClean="0">
                <a:latin typeface="Helvetica"/>
                <a:cs typeface="Helvetica"/>
              </a:rPr>
              <a:t> </a:t>
            </a:r>
            <a:r>
              <a:rPr lang="en-US" sz="5400" dirty="0" err="1" smtClean="0">
                <a:latin typeface="Helvetica"/>
                <a:cs typeface="Helvetica"/>
              </a:rPr>
              <a:t>purus</a:t>
            </a:r>
            <a:r>
              <a:rPr lang="en-US" sz="5400" dirty="0" smtClean="0">
                <a:latin typeface="Helvetica"/>
                <a:cs typeface="Helvetica"/>
              </a:rPr>
              <a:t>, </a:t>
            </a:r>
            <a:r>
              <a:rPr lang="en-US" sz="5400" dirty="0" err="1" smtClean="0">
                <a:latin typeface="Helvetica"/>
                <a:cs typeface="Helvetica"/>
              </a:rPr>
              <a:t>tincidunt</a:t>
            </a:r>
            <a:r>
              <a:rPr lang="en-US" sz="5400" dirty="0" smtClean="0">
                <a:latin typeface="Helvetica"/>
                <a:cs typeface="Helvetica"/>
              </a:rPr>
              <a:t> </a:t>
            </a:r>
            <a:r>
              <a:rPr lang="en-US" sz="5400" dirty="0" err="1" smtClean="0">
                <a:latin typeface="Helvetica"/>
                <a:cs typeface="Helvetica"/>
              </a:rPr>
              <a:t>iaculis</a:t>
            </a:r>
            <a:r>
              <a:rPr lang="en-US" sz="5400" dirty="0" smtClean="0">
                <a:latin typeface="Helvetica"/>
                <a:cs typeface="Helvetica"/>
              </a:rPr>
              <a:t> quam </a:t>
            </a:r>
            <a:r>
              <a:rPr lang="en-US" sz="5400" dirty="0" err="1" smtClean="0">
                <a:latin typeface="Helvetica"/>
                <a:cs typeface="Helvetica"/>
              </a:rPr>
              <a:t>molestie</a:t>
            </a:r>
            <a:r>
              <a:rPr lang="en-US" sz="5400" dirty="0" smtClean="0">
                <a:latin typeface="Helvetica"/>
                <a:cs typeface="Helvetica"/>
              </a:rPr>
              <a:t> sed.</a:t>
            </a:r>
          </a:p>
          <a:p>
            <a:pPr>
              <a:buFont typeface="Arial"/>
              <a:buChar char="•"/>
            </a:pPr>
            <a:r>
              <a:rPr lang="en-US" sz="5400" dirty="0" err="1" smtClean="0">
                <a:latin typeface="Helvetica"/>
                <a:cs typeface="Helvetica"/>
              </a:rPr>
              <a:t>Donec</a:t>
            </a:r>
            <a:r>
              <a:rPr lang="en-US" sz="5400" dirty="0" smtClean="0">
                <a:latin typeface="Helvetica"/>
                <a:cs typeface="Helvetica"/>
              </a:rPr>
              <a:t> </a:t>
            </a:r>
            <a:r>
              <a:rPr lang="en-US" sz="5400" dirty="0" err="1" smtClean="0">
                <a:latin typeface="Helvetica"/>
                <a:cs typeface="Helvetica"/>
              </a:rPr>
              <a:t>tincidunt</a:t>
            </a:r>
            <a:r>
              <a:rPr lang="en-US" sz="5400" dirty="0" smtClean="0">
                <a:latin typeface="Helvetica"/>
                <a:cs typeface="Helvetica"/>
              </a:rPr>
              <a:t> </a:t>
            </a:r>
            <a:r>
              <a:rPr lang="en-US" sz="5400" dirty="0" err="1" smtClean="0">
                <a:latin typeface="Helvetica"/>
                <a:cs typeface="Helvetica"/>
              </a:rPr>
              <a:t>tempor</a:t>
            </a:r>
            <a:r>
              <a:rPr lang="en-US" sz="5400" dirty="0" smtClean="0">
                <a:latin typeface="Helvetica"/>
                <a:cs typeface="Helvetica"/>
              </a:rPr>
              <a:t> </a:t>
            </a:r>
            <a:r>
              <a:rPr lang="en-US" sz="5400" dirty="0" err="1" smtClean="0">
                <a:latin typeface="Helvetica"/>
                <a:cs typeface="Helvetica"/>
              </a:rPr>
              <a:t>orci</a:t>
            </a:r>
            <a:r>
              <a:rPr lang="en-US" sz="5400" dirty="0" smtClean="0">
                <a:latin typeface="Helvetica"/>
                <a:cs typeface="Helvetica"/>
              </a:rPr>
              <a:t>, </a:t>
            </a:r>
            <a:r>
              <a:rPr lang="en-US" sz="5400" dirty="0" err="1" smtClean="0">
                <a:latin typeface="Helvetica"/>
                <a:cs typeface="Helvetica"/>
              </a:rPr>
              <a:t>eget</a:t>
            </a:r>
            <a:r>
              <a:rPr lang="en-US" sz="5400" dirty="0" smtClean="0">
                <a:latin typeface="Helvetica"/>
                <a:cs typeface="Helvetica"/>
              </a:rPr>
              <a:t> </a:t>
            </a:r>
            <a:r>
              <a:rPr lang="en-US" sz="5400" dirty="0" err="1" smtClean="0">
                <a:latin typeface="Helvetica"/>
                <a:cs typeface="Helvetica"/>
              </a:rPr>
              <a:t>accumsan</a:t>
            </a:r>
            <a:r>
              <a:rPr lang="en-US" sz="5400" dirty="0" smtClean="0">
                <a:latin typeface="Helvetica"/>
                <a:cs typeface="Helvetica"/>
              </a:rPr>
              <a:t> </a:t>
            </a:r>
            <a:r>
              <a:rPr lang="en-US" sz="5400" dirty="0" err="1" smtClean="0">
                <a:latin typeface="Helvetica"/>
                <a:cs typeface="Helvetica"/>
              </a:rPr>
              <a:t>enim</a:t>
            </a:r>
            <a:r>
              <a:rPr lang="en-US" sz="5400" dirty="0" smtClean="0">
                <a:latin typeface="Helvetica"/>
                <a:cs typeface="Helvetica"/>
              </a:rPr>
              <a:t> </a:t>
            </a:r>
            <a:r>
              <a:rPr lang="en-US" sz="5400" dirty="0" err="1" smtClean="0">
                <a:latin typeface="Helvetica"/>
                <a:cs typeface="Helvetica"/>
              </a:rPr>
              <a:t>mattis</a:t>
            </a:r>
            <a:r>
              <a:rPr lang="en-US" sz="5400" dirty="0" smtClean="0">
                <a:latin typeface="Helvetica"/>
                <a:cs typeface="Helvetica"/>
              </a:rPr>
              <a:t> </a:t>
            </a:r>
            <a:r>
              <a:rPr lang="en-US" sz="5400" dirty="0" err="1" smtClean="0">
                <a:latin typeface="Helvetica"/>
                <a:cs typeface="Helvetica"/>
              </a:rPr>
              <a:t>eu</a:t>
            </a:r>
            <a:r>
              <a:rPr lang="en-US" sz="5400" dirty="0" smtClean="0">
                <a:latin typeface="Helvetica"/>
                <a:cs typeface="Helvetica"/>
              </a:rPr>
              <a:t>. </a:t>
            </a:r>
            <a:br>
              <a:rPr lang="en-US" sz="5400" dirty="0" smtClean="0">
                <a:latin typeface="Helvetica"/>
                <a:cs typeface="Helvetica"/>
              </a:rPr>
            </a:br>
            <a:r>
              <a:rPr lang="en-US" sz="5400" dirty="0" smtClean="0">
                <a:latin typeface="Helvetica"/>
                <a:cs typeface="Helvetica"/>
              </a:rPr>
              <a:t/>
            </a:r>
            <a:br>
              <a:rPr lang="en-US" sz="5400" dirty="0" smtClean="0">
                <a:latin typeface="Helvetica"/>
                <a:cs typeface="Helvetica"/>
              </a:rPr>
            </a:br>
            <a:endParaRPr lang="en-US" sz="5400" dirty="0">
              <a:latin typeface="Helvetica"/>
              <a:cs typeface="Helvetica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5592725" y="545984"/>
            <a:ext cx="13799523" cy="188148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Helvetica"/>
                <a:cs typeface="Helvetica"/>
              </a:rPr>
              <a:t>Right Subtitle 1</a:t>
            </a:r>
            <a:endParaRPr lang="en-US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70525" y="3096493"/>
            <a:ext cx="13621722" cy="1118547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4800" dirty="0">
                <a:latin typeface="Helvetica"/>
                <a:cs typeface="Helvetica"/>
              </a:rPr>
              <a:t>Integer </a:t>
            </a:r>
            <a:r>
              <a:rPr lang="en-US" sz="4800" dirty="0" err="1">
                <a:latin typeface="Helvetica"/>
                <a:cs typeface="Helvetica"/>
              </a:rPr>
              <a:t>posuere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erat</a:t>
            </a:r>
            <a:r>
              <a:rPr lang="en-US" sz="4800" dirty="0">
                <a:latin typeface="Helvetica"/>
                <a:cs typeface="Helvetica"/>
              </a:rPr>
              <a:t> a ante </a:t>
            </a:r>
            <a:r>
              <a:rPr lang="en-US" sz="4800" dirty="0" err="1">
                <a:latin typeface="Helvetica"/>
                <a:cs typeface="Helvetica"/>
              </a:rPr>
              <a:t>venenatis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dapibus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posuere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velit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aliquet</a:t>
            </a:r>
            <a:r>
              <a:rPr lang="en-US" sz="4800" dirty="0">
                <a:latin typeface="Helvetica"/>
                <a:cs typeface="Helvetica"/>
              </a:rPr>
              <a:t>. </a:t>
            </a:r>
            <a:r>
              <a:rPr lang="en-US" sz="4800" dirty="0" err="1">
                <a:latin typeface="Helvetica"/>
                <a:cs typeface="Helvetica"/>
              </a:rPr>
              <a:t>Praesent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commodo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cursus</a:t>
            </a:r>
            <a:r>
              <a:rPr lang="en-US" sz="4800" dirty="0">
                <a:latin typeface="Helvetica"/>
                <a:cs typeface="Helvetica"/>
              </a:rPr>
              <a:t> magna, </a:t>
            </a:r>
            <a:r>
              <a:rPr lang="en-US" sz="4800" dirty="0" err="1">
                <a:latin typeface="Helvetica"/>
                <a:cs typeface="Helvetica"/>
              </a:rPr>
              <a:t>vel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scelerisque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nisl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consectetur</a:t>
            </a:r>
            <a:r>
              <a:rPr lang="en-US" sz="4800" dirty="0">
                <a:latin typeface="Helvetica"/>
                <a:cs typeface="Helvetica"/>
              </a:rPr>
              <a:t> et. </a:t>
            </a:r>
            <a:r>
              <a:rPr lang="en-US" sz="4800" dirty="0" err="1">
                <a:latin typeface="Helvetica"/>
                <a:cs typeface="Helvetica"/>
              </a:rPr>
              <a:t>Lorem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ipsum</a:t>
            </a:r>
            <a:r>
              <a:rPr lang="en-US" sz="4800" dirty="0">
                <a:latin typeface="Helvetica"/>
                <a:cs typeface="Helvetica"/>
              </a:rPr>
              <a:t> dolor sit </a:t>
            </a:r>
            <a:r>
              <a:rPr lang="en-US" sz="4800" dirty="0" err="1">
                <a:latin typeface="Helvetica"/>
                <a:cs typeface="Helvetica"/>
              </a:rPr>
              <a:t>amet</a:t>
            </a:r>
            <a:r>
              <a:rPr lang="en-US" sz="4800" dirty="0">
                <a:latin typeface="Helvetica"/>
                <a:cs typeface="Helvetica"/>
              </a:rPr>
              <a:t>, </a:t>
            </a:r>
            <a:r>
              <a:rPr lang="en-US" sz="4800" dirty="0" err="1">
                <a:latin typeface="Helvetica"/>
                <a:cs typeface="Helvetica"/>
              </a:rPr>
              <a:t>consectetur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adipiscing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elit</a:t>
            </a:r>
            <a:r>
              <a:rPr lang="en-US" sz="4800" dirty="0">
                <a:latin typeface="Helvetica"/>
                <a:cs typeface="Helvetica"/>
              </a:rPr>
              <a:t>. </a:t>
            </a:r>
            <a:r>
              <a:rPr lang="en-US" sz="4800" dirty="0" err="1">
                <a:latin typeface="Helvetica"/>
                <a:cs typeface="Helvetica"/>
              </a:rPr>
              <a:t>Etiam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porta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sem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malesuada</a:t>
            </a:r>
            <a:r>
              <a:rPr lang="en-US" sz="4800" dirty="0">
                <a:latin typeface="Helvetica"/>
                <a:cs typeface="Helvetica"/>
              </a:rPr>
              <a:t> magna </a:t>
            </a:r>
            <a:r>
              <a:rPr lang="en-US" sz="4800" dirty="0" err="1">
                <a:latin typeface="Helvetica"/>
                <a:cs typeface="Helvetica"/>
              </a:rPr>
              <a:t>mollis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euismod</a:t>
            </a:r>
            <a:r>
              <a:rPr lang="en-US" sz="4800" dirty="0">
                <a:latin typeface="Helvetica"/>
                <a:cs typeface="Helvetica"/>
              </a:rPr>
              <a:t>. </a:t>
            </a:r>
            <a:r>
              <a:rPr lang="en-US" sz="4800" dirty="0" err="1">
                <a:latin typeface="Helvetica"/>
                <a:cs typeface="Helvetica"/>
              </a:rPr>
              <a:t>Praesent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commodo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cursus</a:t>
            </a:r>
            <a:r>
              <a:rPr lang="en-US" sz="4800" dirty="0">
                <a:latin typeface="Helvetica"/>
                <a:cs typeface="Helvetica"/>
              </a:rPr>
              <a:t> magna, </a:t>
            </a:r>
            <a:r>
              <a:rPr lang="en-US" sz="4800" dirty="0" err="1">
                <a:latin typeface="Helvetica"/>
                <a:cs typeface="Helvetica"/>
              </a:rPr>
              <a:t>vel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scelerisque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nisl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consectetur</a:t>
            </a:r>
            <a:r>
              <a:rPr lang="en-US" sz="4800" dirty="0">
                <a:latin typeface="Helvetica"/>
                <a:cs typeface="Helvetica"/>
              </a:rPr>
              <a:t> et. </a:t>
            </a:r>
            <a:r>
              <a:rPr lang="en-US" sz="4800" dirty="0" err="1">
                <a:latin typeface="Helvetica"/>
                <a:cs typeface="Helvetica"/>
              </a:rPr>
              <a:t>Sed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posuere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consectetur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est</a:t>
            </a:r>
            <a:r>
              <a:rPr lang="en-US" sz="4800" dirty="0">
                <a:latin typeface="Helvetica"/>
                <a:cs typeface="Helvetica"/>
              </a:rPr>
              <a:t> at </a:t>
            </a:r>
            <a:r>
              <a:rPr lang="en-US" sz="4800" dirty="0" err="1">
                <a:latin typeface="Helvetica"/>
                <a:cs typeface="Helvetica"/>
              </a:rPr>
              <a:t>lobortis</a:t>
            </a:r>
            <a:r>
              <a:rPr lang="en-US" sz="4800" dirty="0">
                <a:latin typeface="Helvetica"/>
                <a:cs typeface="Helvetica"/>
              </a:rPr>
              <a:t>.</a:t>
            </a:r>
          </a:p>
          <a:p>
            <a:endParaRPr lang="en-US" sz="4800" dirty="0">
              <a:latin typeface="Helvetica"/>
              <a:cs typeface="Helvetica"/>
            </a:endParaRPr>
          </a:p>
          <a:p>
            <a:r>
              <a:rPr lang="en-US" sz="4800" dirty="0" err="1">
                <a:latin typeface="Helvetica"/>
                <a:cs typeface="Helvetica"/>
              </a:rPr>
              <a:t>Nullam</a:t>
            </a:r>
            <a:r>
              <a:rPr lang="en-US" sz="4800" dirty="0">
                <a:latin typeface="Helvetica"/>
                <a:cs typeface="Helvetica"/>
              </a:rPr>
              <a:t> id dolor id </a:t>
            </a:r>
            <a:r>
              <a:rPr lang="en-US" sz="4800" dirty="0" err="1">
                <a:latin typeface="Helvetica"/>
                <a:cs typeface="Helvetica"/>
              </a:rPr>
              <a:t>nibh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ultricies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vehicula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ut</a:t>
            </a:r>
            <a:r>
              <a:rPr lang="en-US" sz="4800" dirty="0">
                <a:latin typeface="Helvetica"/>
                <a:cs typeface="Helvetica"/>
              </a:rPr>
              <a:t> id </a:t>
            </a:r>
            <a:r>
              <a:rPr lang="en-US" sz="4800" dirty="0" err="1">
                <a:latin typeface="Helvetica"/>
                <a:cs typeface="Helvetica"/>
              </a:rPr>
              <a:t>elit</a:t>
            </a:r>
            <a:r>
              <a:rPr lang="en-US" sz="4800" dirty="0">
                <a:latin typeface="Helvetica"/>
                <a:cs typeface="Helvetica"/>
              </a:rPr>
              <a:t>. </a:t>
            </a:r>
            <a:r>
              <a:rPr lang="en-US" sz="4800" dirty="0" err="1">
                <a:latin typeface="Helvetica"/>
                <a:cs typeface="Helvetica"/>
              </a:rPr>
              <a:t>Praesent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commodo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cursus</a:t>
            </a:r>
            <a:r>
              <a:rPr lang="en-US" sz="4800" dirty="0">
                <a:latin typeface="Helvetica"/>
                <a:cs typeface="Helvetica"/>
              </a:rPr>
              <a:t> magna, </a:t>
            </a:r>
            <a:r>
              <a:rPr lang="en-US" sz="4800" dirty="0" err="1">
                <a:latin typeface="Helvetica"/>
                <a:cs typeface="Helvetica"/>
              </a:rPr>
              <a:t>vel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scelerisque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nisl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consectetur</a:t>
            </a:r>
            <a:r>
              <a:rPr lang="en-US" sz="4800" dirty="0">
                <a:latin typeface="Helvetica"/>
                <a:cs typeface="Helvetica"/>
              </a:rPr>
              <a:t> et. </a:t>
            </a:r>
            <a:r>
              <a:rPr lang="en-US" sz="4800" dirty="0" err="1">
                <a:latin typeface="Helvetica"/>
                <a:cs typeface="Helvetica"/>
              </a:rPr>
              <a:t>Fusce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dapibus</a:t>
            </a:r>
            <a:r>
              <a:rPr lang="en-US" sz="4800" dirty="0">
                <a:latin typeface="Helvetica"/>
                <a:cs typeface="Helvetica"/>
              </a:rPr>
              <a:t>, </a:t>
            </a:r>
            <a:r>
              <a:rPr lang="en-US" sz="4800" dirty="0" err="1">
                <a:latin typeface="Helvetica"/>
                <a:cs typeface="Helvetica"/>
              </a:rPr>
              <a:t>tellus</a:t>
            </a:r>
            <a:r>
              <a:rPr lang="en-US" sz="4800" dirty="0">
                <a:latin typeface="Helvetica"/>
                <a:cs typeface="Helvetica"/>
              </a:rPr>
              <a:t> ac </a:t>
            </a:r>
            <a:r>
              <a:rPr lang="en-US" sz="4800" dirty="0" err="1">
                <a:latin typeface="Helvetica"/>
                <a:cs typeface="Helvetica"/>
              </a:rPr>
              <a:t>cursus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commodo</a:t>
            </a:r>
            <a:r>
              <a:rPr lang="en-US" sz="4800" dirty="0">
                <a:latin typeface="Helvetica"/>
                <a:cs typeface="Helvetica"/>
              </a:rPr>
              <a:t>, </a:t>
            </a:r>
            <a:r>
              <a:rPr lang="en-US" sz="4800" dirty="0" err="1">
                <a:latin typeface="Helvetica"/>
                <a:cs typeface="Helvetica"/>
              </a:rPr>
              <a:t>tortor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mauris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condimentum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nibh</a:t>
            </a:r>
            <a:r>
              <a:rPr lang="en-US" sz="4800" dirty="0">
                <a:latin typeface="Helvetica"/>
                <a:cs typeface="Helvetica"/>
              </a:rPr>
              <a:t>, </a:t>
            </a:r>
            <a:r>
              <a:rPr lang="en-US" sz="4800" dirty="0" err="1">
                <a:latin typeface="Helvetica"/>
                <a:cs typeface="Helvetica"/>
              </a:rPr>
              <a:t>ut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fermentum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massa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justo</a:t>
            </a:r>
            <a:r>
              <a:rPr lang="en-US" sz="4800" dirty="0">
                <a:latin typeface="Helvetica"/>
                <a:cs typeface="Helvetica"/>
              </a:rPr>
              <a:t> sit </a:t>
            </a:r>
            <a:r>
              <a:rPr lang="en-US" sz="4800" dirty="0" err="1">
                <a:latin typeface="Helvetica"/>
                <a:cs typeface="Helvetica"/>
              </a:rPr>
              <a:t>amet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risus</a:t>
            </a:r>
            <a:r>
              <a:rPr lang="en-US" sz="4800" dirty="0">
                <a:latin typeface="Helvetica"/>
                <a:cs typeface="Helvetica"/>
              </a:rPr>
              <a:t>. </a:t>
            </a:r>
            <a:r>
              <a:rPr lang="en-US" sz="4800" dirty="0" err="1">
                <a:latin typeface="Helvetica"/>
                <a:cs typeface="Helvetica"/>
              </a:rPr>
              <a:t>Aenean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eu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leo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smtClean="0">
                <a:latin typeface="Helvetica"/>
                <a:cs typeface="Helvetica"/>
              </a:rPr>
              <a:t>quam</a:t>
            </a:r>
            <a:endParaRPr lang="en-US" sz="4800" dirty="0">
              <a:latin typeface="Helvetica"/>
              <a:cs typeface="Helvetica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5592725" y="26424364"/>
            <a:ext cx="13799522" cy="188148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Helvetica"/>
                <a:cs typeface="Helvetica"/>
              </a:rPr>
              <a:t>Right Subtitle 2</a:t>
            </a:r>
            <a:endParaRPr lang="en-US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pic>
        <p:nvPicPr>
          <p:cNvPr id="63" name="Picture 62" descr="DSC_00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0525" y="15921169"/>
            <a:ext cx="12668264" cy="8912394"/>
          </a:xfrm>
          <a:prstGeom prst="rect">
            <a:avLst/>
          </a:prstGeom>
          <a:ln w="127000">
            <a:solidFill>
              <a:schemeClr val="tx2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35770956" y="28719071"/>
            <a:ext cx="13462516" cy="601482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4800" dirty="0" err="1">
                <a:latin typeface="Helvetica"/>
                <a:cs typeface="Helvetica"/>
              </a:rPr>
              <a:t>Vestibulum</a:t>
            </a:r>
            <a:r>
              <a:rPr lang="en-US" sz="4800" dirty="0">
                <a:latin typeface="Helvetica"/>
                <a:cs typeface="Helvetica"/>
              </a:rPr>
              <a:t> id ligula </a:t>
            </a:r>
            <a:r>
              <a:rPr lang="en-US" sz="4800" dirty="0" err="1">
                <a:latin typeface="Helvetica"/>
                <a:cs typeface="Helvetica"/>
              </a:rPr>
              <a:t>porta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felis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euismod</a:t>
            </a:r>
            <a:r>
              <a:rPr lang="en-US" sz="4800" dirty="0">
                <a:latin typeface="Helvetica"/>
                <a:cs typeface="Helvetica"/>
              </a:rPr>
              <a:t> semper. Maecenas </a:t>
            </a:r>
            <a:r>
              <a:rPr lang="en-US" sz="4800" dirty="0" err="1">
                <a:latin typeface="Helvetica"/>
                <a:cs typeface="Helvetica"/>
              </a:rPr>
              <a:t>sed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diam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eget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risus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varius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blandit</a:t>
            </a:r>
            <a:r>
              <a:rPr lang="en-US" sz="4800" dirty="0">
                <a:latin typeface="Helvetica"/>
                <a:cs typeface="Helvetica"/>
              </a:rPr>
              <a:t> sit </a:t>
            </a:r>
            <a:r>
              <a:rPr lang="en-US" sz="4800" dirty="0" err="1">
                <a:latin typeface="Helvetica"/>
                <a:cs typeface="Helvetica"/>
              </a:rPr>
              <a:t>amet</a:t>
            </a:r>
            <a:r>
              <a:rPr lang="en-US" sz="4800" dirty="0">
                <a:latin typeface="Helvetica"/>
                <a:cs typeface="Helvetica"/>
              </a:rPr>
              <a:t> non magna. </a:t>
            </a:r>
            <a:r>
              <a:rPr lang="en-US" sz="4800" dirty="0" err="1">
                <a:latin typeface="Helvetica"/>
                <a:cs typeface="Helvetica"/>
              </a:rPr>
              <a:t>Lorem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ipsum</a:t>
            </a:r>
            <a:r>
              <a:rPr lang="en-US" sz="4800" dirty="0">
                <a:latin typeface="Helvetica"/>
                <a:cs typeface="Helvetica"/>
              </a:rPr>
              <a:t> dolor sit </a:t>
            </a:r>
            <a:r>
              <a:rPr lang="en-US" sz="4800" dirty="0" err="1">
                <a:latin typeface="Helvetica"/>
                <a:cs typeface="Helvetica"/>
              </a:rPr>
              <a:t>amet</a:t>
            </a:r>
            <a:r>
              <a:rPr lang="en-US" sz="4800" dirty="0">
                <a:latin typeface="Helvetica"/>
                <a:cs typeface="Helvetica"/>
              </a:rPr>
              <a:t>, </a:t>
            </a:r>
            <a:r>
              <a:rPr lang="en-US" sz="4800" dirty="0" err="1">
                <a:latin typeface="Helvetica"/>
                <a:cs typeface="Helvetica"/>
              </a:rPr>
              <a:t>consectetur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adipiscing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elit</a:t>
            </a:r>
            <a:r>
              <a:rPr lang="en-US" sz="4800" dirty="0">
                <a:latin typeface="Helvetica"/>
                <a:cs typeface="Helvetica"/>
              </a:rPr>
              <a:t>. Maecenas </a:t>
            </a:r>
            <a:r>
              <a:rPr lang="en-US" sz="4800" dirty="0" err="1">
                <a:latin typeface="Helvetica"/>
                <a:cs typeface="Helvetica"/>
              </a:rPr>
              <a:t>faucibus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mollis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 smtClean="0">
                <a:latin typeface="Helvetica"/>
                <a:cs typeface="Helvetica"/>
              </a:rPr>
              <a:t>interdum.nisl</a:t>
            </a:r>
            <a:r>
              <a:rPr lang="en-US" sz="4800" dirty="0" smtClean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consectetur</a:t>
            </a:r>
            <a:r>
              <a:rPr lang="en-US" sz="4800" dirty="0">
                <a:latin typeface="Helvetica"/>
                <a:cs typeface="Helvetica"/>
              </a:rPr>
              <a:t> et. </a:t>
            </a:r>
            <a:r>
              <a:rPr lang="en-US" sz="4800" dirty="0" err="1">
                <a:latin typeface="Helvetica"/>
                <a:cs typeface="Helvetica"/>
              </a:rPr>
              <a:t>Aenean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eu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leo</a:t>
            </a:r>
            <a:r>
              <a:rPr lang="en-US" sz="4800" dirty="0">
                <a:latin typeface="Helvetica"/>
                <a:cs typeface="Helvetica"/>
              </a:rPr>
              <a:t> quam. </a:t>
            </a:r>
            <a:r>
              <a:rPr lang="en-US" sz="4800" dirty="0" err="1">
                <a:latin typeface="Helvetica"/>
                <a:cs typeface="Helvetica"/>
              </a:rPr>
              <a:t>Pellentesque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ornare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sem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lacinia</a:t>
            </a:r>
            <a:r>
              <a:rPr lang="en-US" sz="4800" dirty="0">
                <a:latin typeface="Helvetica"/>
                <a:cs typeface="Helvetica"/>
              </a:rPr>
              <a:t> quam </a:t>
            </a:r>
            <a:r>
              <a:rPr lang="en-US" sz="4800" dirty="0" err="1">
                <a:latin typeface="Helvetica"/>
                <a:cs typeface="Helvetica"/>
              </a:rPr>
              <a:t>venenatis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vestibulum</a:t>
            </a:r>
            <a:r>
              <a:rPr lang="en-US" sz="4800" dirty="0">
                <a:latin typeface="Helvetica"/>
                <a:cs typeface="Helvetica"/>
              </a:rPr>
              <a:t>. </a:t>
            </a:r>
            <a:r>
              <a:rPr lang="en-US" sz="4800" dirty="0" err="1" smtClean="0">
                <a:latin typeface="Helvetica"/>
                <a:cs typeface="Helvetica"/>
              </a:rPr>
              <a:t>Ves</a:t>
            </a:r>
            <a:r>
              <a:rPr lang="en-US" sz="4800" dirty="0" smtClean="0">
                <a:latin typeface="Helvetica"/>
                <a:cs typeface="Helvetica"/>
              </a:rPr>
              <a:t> </a:t>
            </a:r>
            <a:r>
              <a:rPr lang="en-US" sz="4800" dirty="0" err="1" smtClean="0">
                <a:latin typeface="Helvetica"/>
                <a:cs typeface="Helvetica"/>
              </a:rPr>
              <a:t>Praesent</a:t>
            </a:r>
            <a:r>
              <a:rPr lang="en-US" sz="4800" dirty="0" smtClean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commodo</a:t>
            </a:r>
            <a:r>
              <a:rPr lang="en-US" sz="4800" dirty="0">
                <a:latin typeface="Helvetica"/>
                <a:cs typeface="Helvetica"/>
              </a:rPr>
              <a:t> </a:t>
            </a:r>
            <a:r>
              <a:rPr lang="en-US" sz="4800" dirty="0" err="1">
                <a:latin typeface="Helvetica"/>
                <a:cs typeface="Helvetica"/>
              </a:rPr>
              <a:t>cursus</a:t>
            </a:r>
            <a:r>
              <a:rPr lang="en-US" sz="4800" dirty="0">
                <a:latin typeface="Helvetica"/>
                <a:cs typeface="Helvetica"/>
              </a:rPr>
              <a:t> magna, </a:t>
            </a:r>
          </a:p>
        </p:txBody>
      </p:sp>
    </p:spTree>
    <p:extLst>
      <p:ext uri="{BB962C8B-B14F-4D97-AF65-F5344CB8AC3E}">
        <p14:creationId xmlns:p14="http://schemas.microsoft.com/office/powerpoint/2010/main" val="130278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0"/>
            <a:ext cx="51206400" cy="6248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8305800"/>
            <a:ext cx="48844200" cy="426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600" b="1" dirty="0" smtClean="0">
                <a:solidFill>
                  <a:srgbClr val="FFFFFF"/>
                </a:solidFill>
                <a:latin typeface="Arial Black"/>
                <a:cs typeface="Arial Black"/>
              </a:rPr>
              <a:t>A CLINICAL REPORT ON THE STUDYING HABITS OF HIGH SCHOOL STUDENTS</a:t>
            </a:r>
          </a:p>
        </p:txBody>
      </p:sp>
      <p:pic>
        <p:nvPicPr>
          <p:cNvPr id="6" name="Picture 5" descr="stack-of-books(2)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45" b="70613"/>
          <a:stretch/>
        </p:blipFill>
        <p:spPr>
          <a:xfrm>
            <a:off x="-5147" y="0"/>
            <a:ext cx="51206400" cy="762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12640270"/>
            <a:ext cx="434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54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John Smith and Jane Doe, Seton Hall University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795" y="14619558"/>
            <a:ext cx="14675605" cy="1403240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10500" b="1" dirty="0" smtClean="0">
                <a:solidFill>
                  <a:schemeClr val="tx2"/>
                </a:solidFill>
                <a:latin typeface="Arial Black"/>
                <a:cs typeface="Arial Black"/>
              </a:rPr>
              <a:t>Project Goal</a:t>
            </a:r>
          </a:p>
          <a:p>
            <a:r>
              <a:rPr lang="en-US" sz="8000" dirty="0" err="1" smtClean="0"/>
              <a:t>Quisque</a:t>
            </a:r>
            <a:r>
              <a:rPr lang="en-US" sz="8000" dirty="0" smtClean="0"/>
              <a:t> </a:t>
            </a:r>
            <a:r>
              <a:rPr lang="en-US" sz="8000" dirty="0" err="1" smtClean="0"/>
              <a:t>quis</a:t>
            </a:r>
            <a:r>
              <a:rPr lang="en-US" sz="8000" dirty="0" smtClean="0"/>
              <a:t> </a:t>
            </a:r>
            <a:r>
              <a:rPr lang="en-US" sz="8000" dirty="0" err="1" smtClean="0"/>
              <a:t>nunc</a:t>
            </a:r>
            <a:r>
              <a:rPr lang="en-US" sz="8000" dirty="0" smtClean="0"/>
              <a:t> </a:t>
            </a:r>
            <a:r>
              <a:rPr lang="en-US" sz="8000" dirty="0" err="1" smtClean="0"/>
              <a:t>mauris</a:t>
            </a:r>
            <a:r>
              <a:rPr lang="en-US" sz="8000" dirty="0" smtClean="0"/>
              <a:t>. </a:t>
            </a:r>
            <a:r>
              <a:rPr lang="en-US" sz="8000" dirty="0" err="1" smtClean="0"/>
              <a:t>Etiam</a:t>
            </a:r>
            <a:r>
              <a:rPr lang="en-US" sz="8000" dirty="0" smtClean="0"/>
              <a:t> </a:t>
            </a:r>
            <a:r>
              <a:rPr lang="en-US" sz="8000" dirty="0" err="1" smtClean="0"/>
              <a:t>vel</a:t>
            </a:r>
            <a:r>
              <a:rPr lang="en-US" sz="8000" dirty="0" smtClean="0"/>
              <a:t> </a:t>
            </a:r>
            <a:r>
              <a:rPr lang="en-US" sz="8000" dirty="0" err="1" smtClean="0"/>
              <a:t>leo</a:t>
            </a:r>
            <a:r>
              <a:rPr lang="en-US" sz="8000" dirty="0" smtClean="0"/>
              <a:t> </a:t>
            </a:r>
            <a:r>
              <a:rPr lang="en-US" sz="8000" dirty="0" err="1" smtClean="0"/>
              <a:t>nibh</a:t>
            </a:r>
            <a:r>
              <a:rPr lang="en-US" sz="8000" dirty="0" smtClean="0"/>
              <a:t>, a </a:t>
            </a:r>
            <a:r>
              <a:rPr lang="en-US" sz="8000" dirty="0" err="1" smtClean="0"/>
              <a:t>mollis</a:t>
            </a:r>
            <a:r>
              <a:rPr lang="en-US" sz="8000" dirty="0" smtClean="0"/>
              <a:t> magna. </a:t>
            </a:r>
            <a:r>
              <a:rPr lang="en-US" sz="8000" dirty="0" err="1" smtClean="0"/>
              <a:t>Proin</a:t>
            </a:r>
            <a:r>
              <a:rPr lang="en-US" sz="8000" dirty="0" smtClean="0"/>
              <a:t> </a:t>
            </a:r>
            <a:r>
              <a:rPr lang="en-US" sz="8000" dirty="0" err="1" smtClean="0"/>
              <a:t>eget</a:t>
            </a:r>
            <a:r>
              <a:rPr lang="en-US" sz="8000" dirty="0" smtClean="0"/>
              <a:t> </a:t>
            </a:r>
            <a:r>
              <a:rPr lang="en-US" sz="8000" dirty="0" err="1" smtClean="0"/>
              <a:t>neque</a:t>
            </a:r>
            <a:r>
              <a:rPr lang="en-US" sz="8000" dirty="0" smtClean="0"/>
              <a:t> </a:t>
            </a:r>
            <a:r>
              <a:rPr lang="en-US" sz="8000" dirty="0" err="1" smtClean="0"/>
              <a:t>urna</a:t>
            </a:r>
            <a:r>
              <a:rPr lang="en-US" sz="8000" dirty="0" smtClean="0"/>
              <a:t>, </a:t>
            </a:r>
            <a:r>
              <a:rPr lang="en-US" sz="8000" dirty="0" err="1" smtClean="0"/>
              <a:t>nec</a:t>
            </a:r>
            <a:r>
              <a:rPr lang="en-US" sz="8000" dirty="0" smtClean="0"/>
              <a:t> </a:t>
            </a:r>
            <a:r>
              <a:rPr lang="en-US" sz="8000" dirty="0" err="1" smtClean="0"/>
              <a:t>dignissim</a:t>
            </a:r>
            <a:r>
              <a:rPr lang="en-US" sz="8000" dirty="0" smtClean="0"/>
              <a:t> sem. </a:t>
            </a:r>
            <a:r>
              <a:rPr lang="en-US" sz="8000" dirty="0" err="1" smtClean="0"/>
              <a:t>Etiam</a:t>
            </a:r>
            <a:r>
              <a:rPr lang="en-US" sz="8000" dirty="0" smtClean="0"/>
              <a:t> non </a:t>
            </a:r>
            <a:r>
              <a:rPr lang="en-US" sz="8000" dirty="0" err="1" smtClean="0"/>
              <a:t>est</a:t>
            </a:r>
            <a:r>
              <a:rPr lang="en-US" sz="8000" dirty="0" smtClean="0"/>
              <a:t> </a:t>
            </a:r>
            <a:r>
              <a:rPr lang="en-US" sz="8000" dirty="0" err="1" smtClean="0"/>
              <a:t>hendrerit</a:t>
            </a:r>
            <a:r>
              <a:rPr lang="en-US" sz="8000" dirty="0" smtClean="0"/>
              <a:t> dui </a:t>
            </a:r>
            <a:r>
              <a:rPr lang="en-US" sz="8000" dirty="0" err="1" smtClean="0"/>
              <a:t>hendrerit</a:t>
            </a:r>
            <a:r>
              <a:rPr lang="en-US" sz="8000" dirty="0" smtClean="0"/>
              <a:t> </a:t>
            </a:r>
            <a:r>
              <a:rPr lang="en-US" sz="8000" dirty="0" err="1" smtClean="0"/>
              <a:t>ultrices</a:t>
            </a:r>
            <a:r>
              <a:rPr lang="en-US" sz="8000" dirty="0" smtClean="0"/>
              <a:t>. </a:t>
            </a:r>
            <a:r>
              <a:rPr lang="en-US" sz="8000" dirty="0" err="1" smtClean="0"/>
              <a:t>Vestibulum</a:t>
            </a:r>
            <a:r>
              <a:rPr lang="en-US" sz="8000" dirty="0" smtClean="0"/>
              <a:t> </a:t>
            </a:r>
            <a:r>
              <a:rPr lang="en-US" sz="8000" dirty="0" err="1" smtClean="0"/>
              <a:t>consequat</a:t>
            </a:r>
            <a:r>
              <a:rPr lang="en-US" sz="8000" dirty="0" smtClean="0"/>
              <a:t> </a:t>
            </a:r>
            <a:r>
              <a:rPr lang="en-US" sz="8000" dirty="0" err="1" smtClean="0"/>
              <a:t>iaculis</a:t>
            </a:r>
            <a:r>
              <a:rPr lang="en-US" sz="8000" dirty="0" smtClean="0"/>
              <a:t> </a:t>
            </a:r>
            <a:r>
              <a:rPr lang="en-US" sz="8000" dirty="0" err="1" smtClean="0"/>
              <a:t>arcu</a:t>
            </a:r>
            <a:r>
              <a:rPr lang="en-US" sz="8000" dirty="0" smtClean="0"/>
              <a:t> ac </a:t>
            </a:r>
            <a:r>
              <a:rPr lang="en-US" sz="8000" dirty="0" err="1" smtClean="0"/>
              <a:t>condimentum</a:t>
            </a:r>
            <a:r>
              <a:rPr lang="en-US" sz="8000" dirty="0" smtClean="0"/>
              <a:t>. </a:t>
            </a:r>
            <a:r>
              <a:rPr lang="en-US" sz="8000" dirty="0" err="1" smtClean="0"/>
              <a:t>Suspendisse</a:t>
            </a:r>
            <a:r>
              <a:rPr lang="en-US" sz="8000" dirty="0" smtClean="0"/>
              <a:t> et </a:t>
            </a:r>
            <a:r>
              <a:rPr lang="en-US" sz="8000" dirty="0" err="1" smtClean="0"/>
              <a:t>eros</a:t>
            </a:r>
            <a:r>
              <a:rPr lang="en-US" sz="8000" dirty="0" smtClean="0"/>
              <a:t> vitae </a:t>
            </a:r>
            <a:r>
              <a:rPr lang="en-US" sz="8000" dirty="0" err="1" smtClean="0"/>
              <a:t>risus</a:t>
            </a:r>
            <a:r>
              <a:rPr lang="en-US" sz="8000" dirty="0" smtClean="0"/>
              <a:t> </a:t>
            </a:r>
            <a:r>
              <a:rPr lang="en-US" sz="8000" dirty="0" err="1" smtClean="0"/>
              <a:t>volutpat</a:t>
            </a:r>
            <a:r>
              <a:rPr lang="en-US" sz="8000" dirty="0" smtClean="0"/>
              <a:t> </a:t>
            </a:r>
            <a:r>
              <a:rPr lang="en-US" sz="8000" dirty="0" err="1" smtClean="0"/>
              <a:t>accumsan</a:t>
            </a:r>
            <a:r>
              <a:rPr lang="en-US" sz="8000" dirty="0" smtClean="0"/>
              <a:t>. </a:t>
            </a:r>
            <a:r>
              <a:rPr lang="en-US" sz="8000" dirty="0" err="1" smtClean="0"/>
              <a:t>Donec</a:t>
            </a:r>
            <a:r>
              <a:rPr lang="en-US" sz="8000" dirty="0" smtClean="0"/>
              <a:t> ante </a:t>
            </a:r>
            <a:r>
              <a:rPr lang="en-US" sz="8000" dirty="0" err="1" smtClean="0"/>
              <a:t>sapien</a:t>
            </a:r>
            <a:r>
              <a:rPr lang="en-US" sz="8000" dirty="0" smtClean="0"/>
              <a:t>, </a:t>
            </a:r>
            <a:r>
              <a:rPr lang="en-US" sz="8000" dirty="0" err="1" smtClean="0"/>
              <a:t>eleifend</a:t>
            </a:r>
            <a:r>
              <a:rPr lang="en-US" sz="8000" dirty="0" smtClean="0"/>
              <a:t> non </a:t>
            </a:r>
            <a:r>
              <a:rPr lang="en-US" sz="8000" dirty="0" err="1" smtClean="0"/>
              <a:t>volutpat</a:t>
            </a:r>
            <a:r>
              <a:rPr lang="en-US" sz="8000" dirty="0" smtClean="0"/>
              <a:t> non, </a:t>
            </a:r>
            <a:r>
              <a:rPr lang="en-US" sz="8000" dirty="0" err="1" smtClean="0"/>
              <a:t>pulvinar</a:t>
            </a:r>
            <a:r>
              <a:rPr lang="en-US" sz="8000" dirty="0" smtClean="0"/>
              <a:t> </a:t>
            </a:r>
            <a:r>
              <a:rPr lang="en-US" sz="8000" dirty="0" err="1" smtClean="0"/>
              <a:t>eget</a:t>
            </a:r>
            <a:r>
              <a:rPr lang="en-US" sz="8000" dirty="0" smtClean="0"/>
              <a:t> mi</a:t>
            </a:r>
            <a:endParaRPr lang="en-US" sz="8000" dirty="0"/>
          </a:p>
        </p:txBody>
      </p:sp>
      <p:pic>
        <p:nvPicPr>
          <p:cNvPr id="13" name="Picture 12" descr="6a00d8341c034253ef01156f10c304970c-800wi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6326" r="-7" b="56219"/>
          <a:stretch/>
        </p:blipFill>
        <p:spPr>
          <a:xfrm>
            <a:off x="1066800" y="28948332"/>
            <a:ext cx="29108400" cy="65415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51800" y="14619558"/>
            <a:ext cx="17105277" cy="2265015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10500" b="1" dirty="0" smtClean="0">
                <a:solidFill>
                  <a:schemeClr val="tx2"/>
                </a:solidFill>
                <a:latin typeface="Arial Black"/>
                <a:cs typeface="Arial Black"/>
              </a:rPr>
              <a:t>Results</a:t>
            </a:r>
          </a:p>
          <a:p>
            <a:r>
              <a:rPr lang="en-US" sz="8000" dirty="0" err="1" smtClean="0"/>
              <a:t>Quisque</a:t>
            </a:r>
            <a:r>
              <a:rPr lang="en-US" sz="8000" dirty="0" smtClean="0"/>
              <a:t> </a:t>
            </a:r>
            <a:r>
              <a:rPr lang="en-US" sz="8000" dirty="0" err="1" smtClean="0"/>
              <a:t>quis</a:t>
            </a:r>
            <a:r>
              <a:rPr lang="en-US" sz="8000" dirty="0" smtClean="0"/>
              <a:t> </a:t>
            </a:r>
            <a:r>
              <a:rPr lang="en-US" sz="8000" dirty="0" err="1" smtClean="0"/>
              <a:t>nunc</a:t>
            </a:r>
            <a:r>
              <a:rPr lang="en-US" sz="8000" dirty="0" smtClean="0"/>
              <a:t> </a:t>
            </a:r>
            <a:r>
              <a:rPr lang="en-US" sz="8000" dirty="0" err="1" smtClean="0"/>
              <a:t>mauris</a:t>
            </a:r>
            <a:r>
              <a:rPr lang="en-US" sz="8000" dirty="0" smtClean="0"/>
              <a:t>. </a:t>
            </a:r>
            <a:r>
              <a:rPr lang="en-US" sz="8000" dirty="0" err="1" smtClean="0"/>
              <a:t>Etiam</a:t>
            </a:r>
            <a:r>
              <a:rPr lang="en-US" sz="8000" dirty="0" smtClean="0"/>
              <a:t> </a:t>
            </a:r>
            <a:r>
              <a:rPr lang="en-US" sz="8000" dirty="0" err="1" smtClean="0"/>
              <a:t>vel</a:t>
            </a:r>
            <a:r>
              <a:rPr lang="en-US" sz="8000" dirty="0" smtClean="0"/>
              <a:t> </a:t>
            </a:r>
            <a:r>
              <a:rPr lang="en-US" sz="8000" dirty="0" err="1" smtClean="0"/>
              <a:t>leo</a:t>
            </a:r>
            <a:r>
              <a:rPr lang="en-US" sz="8000" dirty="0" smtClean="0"/>
              <a:t> </a:t>
            </a:r>
            <a:r>
              <a:rPr lang="en-US" sz="8000" dirty="0" err="1" smtClean="0"/>
              <a:t>nibh</a:t>
            </a:r>
            <a:r>
              <a:rPr lang="en-US" sz="8000" dirty="0" smtClean="0"/>
              <a:t>, a </a:t>
            </a:r>
            <a:r>
              <a:rPr lang="en-US" sz="8000" dirty="0" err="1" smtClean="0"/>
              <a:t>mollis</a:t>
            </a:r>
            <a:r>
              <a:rPr lang="en-US" sz="8000" dirty="0" smtClean="0"/>
              <a:t> magna. </a:t>
            </a:r>
            <a:r>
              <a:rPr lang="en-US" sz="8000" dirty="0" err="1" smtClean="0"/>
              <a:t>Proin</a:t>
            </a:r>
            <a:r>
              <a:rPr lang="en-US" sz="8000" dirty="0" smtClean="0"/>
              <a:t> </a:t>
            </a:r>
            <a:r>
              <a:rPr lang="en-US" sz="8000" dirty="0" err="1" smtClean="0"/>
              <a:t>eget</a:t>
            </a:r>
            <a:r>
              <a:rPr lang="en-US" sz="8000" dirty="0" smtClean="0"/>
              <a:t> </a:t>
            </a:r>
            <a:r>
              <a:rPr lang="en-US" sz="8000" dirty="0" err="1" smtClean="0"/>
              <a:t>neque</a:t>
            </a:r>
            <a:r>
              <a:rPr lang="en-US" sz="8000" dirty="0" smtClean="0"/>
              <a:t> </a:t>
            </a:r>
            <a:r>
              <a:rPr lang="en-US" sz="8000" dirty="0" err="1" smtClean="0"/>
              <a:t>urna</a:t>
            </a:r>
            <a:r>
              <a:rPr lang="en-US" sz="8000" dirty="0" smtClean="0"/>
              <a:t>, </a:t>
            </a:r>
            <a:r>
              <a:rPr lang="en-US" sz="8000" dirty="0" err="1" smtClean="0"/>
              <a:t>nec</a:t>
            </a:r>
            <a:r>
              <a:rPr lang="en-US" sz="8000" dirty="0" smtClean="0"/>
              <a:t> </a:t>
            </a:r>
            <a:r>
              <a:rPr lang="en-US" sz="8000" dirty="0" err="1" smtClean="0"/>
              <a:t>dignissim</a:t>
            </a:r>
            <a:r>
              <a:rPr lang="en-US" sz="8000" dirty="0" smtClean="0"/>
              <a:t> sem. </a:t>
            </a:r>
            <a:r>
              <a:rPr lang="en-US" sz="8000" dirty="0" err="1" smtClean="0"/>
              <a:t>Etiam</a:t>
            </a:r>
            <a:r>
              <a:rPr lang="en-US" sz="8000" dirty="0" smtClean="0"/>
              <a:t> non </a:t>
            </a:r>
            <a:r>
              <a:rPr lang="en-US" sz="8000" dirty="0" err="1" smtClean="0"/>
              <a:t>est</a:t>
            </a:r>
            <a:r>
              <a:rPr lang="en-US" sz="8000" dirty="0" smtClean="0"/>
              <a:t> </a:t>
            </a:r>
            <a:r>
              <a:rPr lang="en-US" sz="8000" dirty="0" err="1" smtClean="0"/>
              <a:t>hendrerit</a:t>
            </a:r>
            <a:r>
              <a:rPr lang="en-US" sz="8000" dirty="0" smtClean="0"/>
              <a:t> dui </a:t>
            </a:r>
            <a:r>
              <a:rPr lang="en-US" sz="8000" dirty="0" err="1" smtClean="0"/>
              <a:t>hendrerit</a:t>
            </a:r>
            <a:r>
              <a:rPr lang="en-US" sz="8000" dirty="0" smtClean="0"/>
              <a:t> </a:t>
            </a:r>
            <a:r>
              <a:rPr lang="en-US" sz="8000" dirty="0" err="1" smtClean="0"/>
              <a:t>ultrices</a:t>
            </a:r>
            <a:r>
              <a:rPr lang="en-US" sz="8000" dirty="0" smtClean="0"/>
              <a:t>. </a:t>
            </a:r>
            <a:r>
              <a:rPr lang="en-US" sz="8000" dirty="0" err="1" smtClean="0"/>
              <a:t>Vestibulum</a:t>
            </a:r>
            <a:r>
              <a:rPr lang="en-US" sz="8000" dirty="0" smtClean="0"/>
              <a:t> </a:t>
            </a:r>
            <a:r>
              <a:rPr lang="en-US" sz="8000" dirty="0" err="1" smtClean="0"/>
              <a:t>consequat</a:t>
            </a:r>
            <a:r>
              <a:rPr lang="en-US" sz="8000" dirty="0" smtClean="0"/>
              <a:t> </a:t>
            </a:r>
            <a:r>
              <a:rPr lang="en-US" sz="8000" dirty="0" err="1" smtClean="0"/>
              <a:t>iaculis</a:t>
            </a:r>
            <a:r>
              <a:rPr lang="en-US" sz="8000" dirty="0" smtClean="0"/>
              <a:t> </a:t>
            </a:r>
            <a:r>
              <a:rPr lang="en-US" sz="8000" dirty="0" err="1" smtClean="0"/>
              <a:t>arcu</a:t>
            </a:r>
            <a:r>
              <a:rPr lang="en-US" sz="8000" dirty="0" smtClean="0"/>
              <a:t> ac </a:t>
            </a:r>
            <a:r>
              <a:rPr lang="en-US" sz="8000" dirty="0" err="1" smtClean="0"/>
              <a:t>condimentum</a:t>
            </a:r>
            <a:r>
              <a:rPr lang="en-US" sz="8000" dirty="0" smtClean="0"/>
              <a:t>. </a:t>
            </a:r>
            <a:r>
              <a:rPr lang="en-US" sz="8000" dirty="0" err="1" smtClean="0"/>
              <a:t>Suspendisse</a:t>
            </a:r>
            <a:r>
              <a:rPr lang="en-US" sz="8000" dirty="0" smtClean="0"/>
              <a:t> et </a:t>
            </a:r>
            <a:r>
              <a:rPr lang="en-US" sz="8000" dirty="0" err="1" smtClean="0"/>
              <a:t>eros</a:t>
            </a:r>
            <a:r>
              <a:rPr lang="en-US" sz="8000" dirty="0" smtClean="0"/>
              <a:t> vitae </a:t>
            </a:r>
            <a:r>
              <a:rPr lang="en-US" sz="8000" dirty="0" err="1" smtClean="0"/>
              <a:t>risus</a:t>
            </a:r>
            <a:r>
              <a:rPr lang="en-US" sz="8000" dirty="0" smtClean="0"/>
              <a:t> </a:t>
            </a:r>
            <a:r>
              <a:rPr lang="en-US" sz="8000" dirty="0" err="1" smtClean="0"/>
              <a:t>volutpat</a:t>
            </a:r>
            <a:r>
              <a:rPr lang="en-US" sz="8000" dirty="0" smtClean="0"/>
              <a:t> </a:t>
            </a:r>
            <a:r>
              <a:rPr lang="en-US" sz="8000" dirty="0" err="1" smtClean="0"/>
              <a:t>accumsan</a:t>
            </a:r>
            <a:r>
              <a:rPr lang="en-US" sz="8000" dirty="0" smtClean="0"/>
              <a:t>. </a:t>
            </a:r>
            <a:r>
              <a:rPr lang="en-US" sz="8000" dirty="0" err="1" smtClean="0"/>
              <a:t>Donec</a:t>
            </a:r>
            <a:r>
              <a:rPr lang="en-US" sz="8000" dirty="0" smtClean="0"/>
              <a:t> ante </a:t>
            </a:r>
            <a:r>
              <a:rPr lang="en-US" sz="8000" dirty="0" err="1" smtClean="0"/>
              <a:t>sapien</a:t>
            </a:r>
            <a:r>
              <a:rPr lang="en-US" sz="8000" dirty="0" smtClean="0"/>
              <a:t>, </a:t>
            </a:r>
            <a:r>
              <a:rPr lang="en-US" sz="8000" dirty="0" err="1" smtClean="0"/>
              <a:t>eleifend</a:t>
            </a:r>
            <a:r>
              <a:rPr lang="en-US" sz="8000" dirty="0" smtClean="0"/>
              <a:t> non </a:t>
            </a:r>
            <a:r>
              <a:rPr lang="en-US" sz="8000" dirty="0" err="1" smtClean="0"/>
              <a:t>volutpat</a:t>
            </a:r>
            <a:r>
              <a:rPr lang="en-US" sz="8000" dirty="0" smtClean="0"/>
              <a:t> non, </a:t>
            </a:r>
            <a:r>
              <a:rPr lang="en-US" sz="8000" dirty="0" err="1" smtClean="0"/>
              <a:t>pulvinar</a:t>
            </a:r>
            <a:r>
              <a:rPr lang="en-US" sz="8000" dirty="0" smtClean="0"/>
              <a:t> </a:t>
            </a:r>
            <a:r>
              <a:rPr lang="en-US" sz="8000" dirty="0" err="1" smtClean="0"/>
              <a:t>eget</a:t>
            </a:r>
            <a:r>
              <a:rPr lang="en-US" sz="8000" dirty="0" smtClean="0"/>
              <a:t> mi. </a:t>
            </a:r>
            <a:r>
              <a:rPr lang="en-US" sz="8000" dirty="0" err="1" smtClean="0"/>
              <a:t>Nullam</a:t>
            </a:r>
            <a:r>
              <a:rPr lang="en-US" sz="8000" dirty="0" smtClean="0"/>
              <a:t> </a:t>
            </a:r>
            <a:r>
              <a:rPr lang="en-US" sz="8000" dirty="0" err="1" smtClean="0"/>
              <a:t>pellentesque</a:t>
            </a:r>
            <a:r>
              <a:rPr lang="en-US" sz="8000" dirty="0" smtClean="0"/>
              <a:t> </a:t>
            </a:r>
            <a:r>
              <a:rPr lang="en-US" sz="8000" dirty="0" err="1" smtClean="0"/>
              <a:t>auctor</a:t>
            </a:r>
            <a:r>
              <a:rPr lang="en-US" sz="8000" dirty="0" smtClean="0"/>
              <a:t> nisi sit </a:t>
            </a:r>
            <a:r>
              <a:rPr lang="en-US" sz="8000" dirty="0" err="1" smtClean="0"/>
              <a:t>amet</a:t>
            </a:r>
            <a:r>
              <a:rPr lang="en-US" sz="8000" dirty="0" smtClean="0"/>
              <a:t> </a:t>
            </a:r>
            <a:r>
              <a:rPr lang="en-US" sz="8000" dirty="0" err="1" smtClean="0"/>
              <a:t>rhoncus</a:t>
            </a:r>
            <a:r>
              <a:rPr lang="en-US" sz="8000" dirty="0"/>
              <a:t>. . </a:t>
            </a:r>
            <a:r>
              <a:rPr lang="en-US" sz="8000" dirty="0" err="1"/>
              <a:t>Suspendisse</a:t>
            </a:r>
            <a:r>
              <a:rPr lang="en-US" sz="8000" dirty="0"/>
              <a:t> et </a:t>
            </a:r>
            <a:r>
              <a:rPr lang="en-US" sz="8000" dirty="0" err="1"/>
              <a:t>eros</a:t>
            </a:r>
            <a:r>
              <a:rPr lang="en-US" sz="8000" dirty="0"/>
              <a:t> vitae </a:t>
            </a:r>
            <a:r>
              <a:rPr lang="en-US" sz="8000" dirty="0" err="1"/>
              <a:t>risus</a:t>
            </a:r>
            <a:r>
              <a:rPr lang="en-US" sz="8000" dirty="0"/>
              <a:t> </a:t>
            </a:r>
            <a:r>
              <a:rPr lang="en-US" sz="8000" dirty="0" err="1"/>
              <a:t>volutpat</a:t>
            </a:r>
            <a:r>
              <a:rPr lang="en-US" sz="8000" dirty="0"/>
              <a:t> </a:t>
            </a:r>
            <a:r>
              <a:rPr lang="en-US" sz="8000" dirty="0" err="1"/>
              <a:t>accumsan</a:t>
            </a:r>
            <a:r>
              <a:rPr lang="en-US" sz="8000" dirty="0"/>
              <a:t>. </a:t>
            </a:r>
            <a:r>
              <a:rPr lang="en-US" sz="8000" dirty="0" err="1"/>
              <a:t>Donec</a:t>
            </a:r>
            <a:r>
              <a:rPr lang="en-US" sz="8000" dirty="0"/>
              <a:t> ante </a:t>
            </a:r>
            <a:r>
              <a:rPr lang="en-US" sz="8000" dirty="0" err="1"/>
              <a:t>sapien</a:t>
            </a:r>
            <a:r>
              <a:rPr lang="en-US" sz="8000" dirty="0"/>
              <a:t>, </a:t>
            </a:r>
            <a:r>
              <a:rPr lang="en-US" sz="8000" dirty="0" err="1" smtClean="0"/>
              <a:t>eleifend</a:t>
            </a:r>
            <a:endParaRPr lang="en-US" sz="8000" dirty="0" smtClean="0"/>
          </a:p>
          <a:p>
            <a:r>
              <a:rPr lang="en-US" sz="8000" dirty="0" err="1"/>
              <a:t>Nullam</a:t>
            </a:r>
            <a:r>
              <a:rPr lang="en-US" sz="8000" dirty="0"/>
              <a:t> </a:t>
            </a:r>
            <a:r>
              <a:rPr lang="en-US" sz="8000" dirty="0" err="1"/>
              <a:t>pellentesque</a:t>
            </a:r>
            <a:r>
              <a:rPr lang="en-US" sz="8000" dirty="0"/>
              <a:t> </a:t>
            </a:r>
            <a:r>
              <a:rPr lang="en-US" sz="8000" dirty="0" err="1"/>
              <a:t>auctor</a:t>
            </a:r>
            <a:r>
              <a:rPr lang="en-US" sz="8000" dirty="0"/>
              <a:t> nisi sit </a:t>
            </a:r>
            <a:r>
              <a:rPr lang="en-US" sz="8000" dirty="0" err="1"/>
              <a:t>amet</a:t>
            </a:r>
            <a:r>
              <a:rPr lang="en-US" sz="8000" dirty="0"/>
              <a:t> </a:t>
            </a:r>
            <a:r>
              <a:rPr lang="en-US" sz="8000" dirty="0" err="1"/>
              <a:t>rhoncus</a:t>
            </a:r>
            <a:r>
              <a:rPr lang="en-US" sz="8000" dirty="0"/>
              <a:t>. . </a:t>
            </a:r>
            <a:r>
              <a:rPr lang="en-US" sz="8000" dirty="0" err="1"/>
              <a:t>Suspendisse</a:t>
            </a:r>
            <a:r>
              <a:rPr lang="en-US" sz="8000" dirty="0"/>
              <a:t> et </a:t>
            </a:r>
            <a:r>
              <a:rPr lang="en-US" sz="8000" dirty="0" err="1"/>
              <a:t>eros</a:t>
            </a:r>
            <a:r>
              <a:rPr lang="en-US" sz="8000" dirty="0"/>
              <a:t> vitae </a:t>
            </a:r>
            <a:r>
              <a:rPr lang="en-US" sz="8000" dirty="0" err="1"/>
              <a:t>risus</a:t>
            </a:r>
            <a:r>
              <a:rPr lang="en-US" sz="8000" dirty="0"/>
              <a:t> </a:t>
            </a:r>
            <a:r>
              <a:rPr lang="en-US" sz="8000" dirty="0" err="1"/>
              <a:t>volutpat</a:t>
            </a:r>
            <a:r>
              <a:rPr lang="en-US" sz="8000" dirty="0"/>
              <a:t> </a:t>
            </a:r>
            <a:r>
              <a:rPr lang="en-US" sz="8000" dirty="0" err="1"/>
              <a:t>accumsan</a:t>
            </a:r>
            <a:r>
              <a:rPr lang="en-US" sz="8000" dirty="0"/>
              <a:t>. </a:t>
            </a:r>
            <a:r>
              <a:rPr lang="en-US" sz="8000" dirty="0" err="1"/>
              <a:t>Donec</a:t>
            </a:r>
            <a:r>
              <a:rPr lang="en-US" sz="8000" dirty="0"/>
              <a:t> ante </a:t>
            </a:r>
            <a:r>
              <a:rPr lang="en-US" sz="8000" dirty="0" err="1"/>
              <a:t>sapien</a:t>
            </a:r>
            <a:r>
              <a:rPr lang="en-US" sz="8000" dirty="0"/>
              <a:t>, </a:t>
            </a:r>
            <a:r>
              <a:rPr lang="en-US" sz="8000" dirty="0" err="1"/>
              <a:t>eleifend</a:t>
            </a:r>
            <a:r>
              <a:rPr lang="en-US" sz="8000" dirty="0"/>
              <a:t> </a:t>
            </a:r>
          </a:p>
          <a:p>
            <a:r>
              <a:rPr lang="en-US" sz="8000" dirty="0" smtClean="0"/>
              <a:t> </a:t>
            </a:r>
            <a:endParaRPr lang="en-US" sz="8000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346053536"/>
              </p:ext>
            </p:extLst>
          </p:nvPr>
        </p:nvGraphicFramePr>
        <p:xfrm>
          <a:off x="17068800" y="17449800"/>
          <a:ext cx="14714619" cy="878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0086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1206400" cy="6248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685800"/>
            <a:ext cx="48844200" cy="426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600" b="1" dirty="0" smtClean="0">
                <a:solidFill>
                  <a:srgbClr val="FFFFFF"/>
                </a:solidFill>
                <a:latin typeface="Arial Black"/>
                <a:cs typeface="Arial Black"/>
              </a:rPr>
              <a:t>A CLINICAL REPORT ON THE STUDYING HABITS OF HIGH SCHOOL STUDENTS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6200" y="5020270"/>
            <a:ext cx="434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54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John Smith and Jane Doe, Seton Hall University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6541592"/>
            <a:ext cx="14675605" cy="1403240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10500" b="1" dirty="0" smtClean="0">
                <a:solidFill>
                  <a:schemeClr val="tx2"/>
                </a:solidFill>
                <a:latin typeface="Arial Black"/>
                <a:cs typeface="Arial Black"/>
              </a:rPr>
              <a:t>Introduction</a:t>
            </a:r>
          </a:p>
          <a:p>
            <a:r>
              <a:rPr lang="en-US" sz="8000" dirty="0" err="1" smtClean="0"/>
              <a:t>Quisque</a:t>
            </a:r>
            <a:r>
              <a:rPr lang="en-US" sz="8000" dirty="0" smtClean="0"/>
              <a:t> </a:t>
            </a:r>
            <a:r>
              <a:rPr lang="en-US" sz="8000" dirty="0" err="1" smtClean="0"/>
              <a:t>quis</a:t>
            </a:r>
            <a:r>
              <a:rPr lang="en-US" sz="8000" dirty="0" smtClean="0"/>
              <a:t> </a:t>
            </a:r>
            <a:r>
              <a:rPr lang="en-US" sz="8000" dirty="0" err="1" smtClean="0"/>
              <a:t>nunc</a:t>
            </a:r>
            <a:r>
              <a:rPr lang="en-US" sz="8000" dirty="0" smtClean="0"/>
              <a:t> </a:t>
            </a:r>
            <a:r>
              <a:rPr lang="en-US" sz="8000" dirty="0" err="1" smtClean="0"/>
              <a:t>mauris</a:t>
            </a:r>
            <a:r>
              <a:rPr lang="en-US" sz="8000" dirty="0" smtClean="0"/>
              <a:t>. </a:t>
            </a:r>
            <a:r>
              <a:rPr lang="en-US" sz="8000" dirty="0" err="1" smtClean="0"/>
              <a:t>Etiam</a:t>
            </a:r>
            <a:r>
              <a:rPr lang="en-US" sz="8000" dirty="0" smtClean="0"/>
              <a:t> </a:t>
            </a:r>
            <a:r>
              <a:rPr lang="en-US" sz="8000" dirty="0" err="1" smtClean="0"/>
              <a:t>vel</a:t>
            </a:r>
            <a:r>
              <a:rPr lang="en-US" sz="8000" dirty="0" smtClean="0"/>
              <a:t> </a:t>
            </a:r>
            <a:r>
              <a:rPr lang="en-US" sz="8000" dirty="0" err="1" smtClean="0"/>
              <a:t>leo</a:t>
            </a:r>
            <a:r>
              <a:rPr lang="en-US" sz="8000" dirty="0" smtClean="0"/>
              <a:t> </a:t>
            </a:r>
            <a:r>
              <a:rPr lang="en-US" sz="8000" dirty="0" err="1" smtClean="0"/>
              <a:t>nibh</a:t>
            </a:r>
            <a:r>
              <a:rPr lang="en-US" sz="8000" dirty="0" smtClean="0"/>
              <a:t>, a </a:t>
            </a:r>
            <a:r>
              <a:rPr lang="en-US" sz="8000" dirty="0" err="1" smtClean="0"/>
              <a:t>mollis</a:t>
            </a:r>
            <a:r>
              <a:rPr lang="en-US" sz="8000" dirty="0" smtClean="0"/>
              <a:t> magna. </a:t>
            </a:r>
            <a:r>
              <a:rPr lang="en-US" sz="8000" dirty="0" err="1" smtClean="0"/>
              <a:t>Proin</a:t>
            </a:r>
            <a:r>
              <a:rPr lang="en-US" sz="8000" dirty="0" smtClean="0"/>
              <a:t> </a:t>
            </a:r>
            <a:r>
              <a:rPr lang="en-US" sz="8000" dirty="0" err="1" smtClean="0"/>
              <a:t>eget</a:t>
            </a:r>
            <a:r>
              <a:rPr lang="en-US" sz="8000" dirty="0" smtClean="0"/>
              <a:t> </a:t>
            </a:r>
            <a:r>
              <a:rPr lang="en-US" sz="8000" dirty="0" err="1" smtClean="0"/>
              <a:t>neque</a:t>
            </a:r>
            <a:r>
              <a:rPr lang="en-US" sz="8000" dirty="0" smtClean="0"/>
              <a:t> </a:t>
            </a:r>
            <a:r>
              <a:rPr lang="en-US" sz="8000" dirty="0" err="1" smtClean="0"/>
              <a:t>urna</a:t>
            </a:r>
            <a:r>
              <a:rPr lang="en-US" sz="8000" dirty="0" smtClean="0"/>
              <a:t>, </a:t>
            </a:r>
            <a:r>
              <a:rPr lang="en-US" sz="8000" dirty="0" err="1" smtClean="0"/>
              <a:t>nec</a:t>
            </a:r>
            <a:r>
              <a:rPr lang="en-US" sz="8000" dirty="0" smtClean="0"/>
              <a:t> </a:t>
            </a:r>
            <a:r>
              <a:rPr lang="en-US" sz="8000" dirty="0" err="1" smtClean="0"/>
              <a:t>dignissim</a:t>
            </a:r>
            <a:r>
              <a:rPr lang="en-US" sz="8000" dirty="0" smtClean="0"/>
              <a:t> sem. </a:t>
            </a:r>
            <a:r>
              <a:rPr lang="en-US" sz="8000" dirty="0" err="1" smtClean="0"/>
              <a:t>Etiam</a:t>
            </a:r>
            <a:r>
              <a:rPr lang="en-US" sz="8000" dirty="0" smtClean="0"/>
              <a:t> non </a:t>
            </a:r>
            <a:r>
              <a:rPr lang="en-US" sz="8000" dirty="0" err="1" smtClean="0"/>
              <a:t>est</a:t>
            </a:r>
            <a:r>
              <a:rPr lang="en-US" sz="8000" dirty="0" smtClean="0"/>
              <a:t> </a:t>
            </a:r>
            <a:r>
              <a:rPr lang="en-US" sz="8000" dirty="0" err="1" smtClean="0"/>
              <a:t>hendrerit</a:t>
            </a:r>
            <a:r>
              <a:rPr lang="en-US" sz="8000" dirty="0" smtClean="0"/>
              <a:t> dui </a:t>
            </a:r>
            <a:r>
              <a:rPr lang="en-US" sz="8000" dirty="0" err="1" smtClean="0"/>
              <a:t>hendrerit</a:t>
            </a:r>
            <a:r>
              <a:rPr lang="en-US" sz="8000" dirty="0" smtClean="0"/>
              <a:t> </a:t>
            </a:r>
            <a:r>
              <a:rPr lang="en-US" sz="8000" dirty="0" err="1" smtClean="0"/>
              <a:t>ultrices</a:t>
            </a:r>
            <a:r>
              <a:rPr lang="en-US" sz="8000" dirty="0" smtClean="0"/>
              <a:t>. </a:t>
            </a:r>
            <a:r>
              <a:rPr lang="en-US" sz="8000" dirty="0" err="1" smtClean="0"/>
              <a:t>Vestibulum</a:t>
            </a:r>
            <a:r>
              <a:rPr lang="en-US" sz="8000" dirty="0" smtClean="0"/>
              <a:t> </a:t>
            </a:r>
            <a:r>
              <a:rPr lang="en-US" sz="8000" dirty="0" err="1" smtClean="0"/>
              <a:t>consequat</a:t>
            </a:r>
            <a:r>
              <a:rPr lang="en-US" sz="8000" dirty="0" smtClean="0"/>
              <a:t> </a:t>
            </a:r>
            <a:r>
              <a:rPr lang="en-US" sz="8000" dirty="0" err="1" smtClean="0"/>
              <a:t>iaculis</a:t>
            </a:r>
            <a:r>
              <a:rPr lang="en-US" sz="8000" dirty="0" smtClean="0"/>
              <a:t> </a:t>
            </a:r>
            <a:r>
              <a:rPr lang="en-US" sz="8000" dirty="0" err="1" smtClean="0"/>
              <a:t>arcu</a:t>
            </a:r>
            <a:r>
              <a:rPr lang="en-US" sz="8000" dirty="0" smtClean="0"/>
              <a:t> ac </a:t>
            </a:r>
            <a:r>
              <a:rPr lang="en-US" sz="8000" dirty="0" err="1" smtClean="0"/>
              <a:t>condimentum</a:t>
            </a:r>
            <a:r>
              <a:rPr lang="en-US" sz="8000" dirty="0" smtClean="0"/>
              <a:t>. </a:t>
            </a:r>
            <a:r>
              <a:rPr lang="en-US" sz="8000" dirty="0" err="1" smtClean="0"/>
              <a:t>Suspendisse</a:t>
            </a:r>
            <a:r>
              <a:rPr lang="en-US" sz="8000" dirty="0" smtClean="0"/>
              <a:t> et </a:t>
            </a:r>
            <a:r>
              <a:rPr lang="en-US" sz="8000" dirty="0" err="1" smtClean="0"/>
              <a:t>eros</a:t>
            </a:r>
            <a:r>
              <a:rPr lang="en-US" sz="8000" dirty="0" smtClean="0"/>
              <a:t> vitae </a:t>
            </a:r>
            <a:r>
              <a:rPr lang="en-US" sz="8000" dirty="0" err="1" smtClean="0"/>
              <a:t>risus</a:t>
            </a:r>
            <a:r>
              <a:rPr lang="en-US" sz="8000" dirty="0" smtClean="0"/>
              <a:t> </a:t>
            </a:r>
            <a:r>
              <a:rPr lang="en-US" sz="8000" dirty="0" err="1" smtClean="0"/>
              <a:t>volutpat</a:t>
            </a:r>
            <a:r>
              <a:rPr lang="en-US" sz="8000" dirty="0" smtClean="0"/>
              <a:t> </a:t>
            </a:r>
            <a:r>
              <a:rPr lang="en-US" sz="8000" dirty="0" err="1" smtClean="0"/>
              <a:t>accumsan</a:t>
            </a:r>
            <a:r>
              <a:rPr lang="en-US" sz="8000" dirty="0" smtClean="0"/>
              <a:t>. </a:t>
            </a:r>
            <a:r>
              <a:rPr lang="en-US" sz="8000" dirty="0" err="1" smtClean="0"/>
              <a:t>Donec</a:t>
            </a:r>
            <a:r>
              <a:rPr lang="en-US" sz="8000" dirty="0" smtClean="0"/>
              <a:t> ante </a:t>
            </a:r>
            <a:r>
              <a:rPr lang="en-US" sz="8000" dirty="0" err="1" smtClean="0"/>
              <a:t>sapien</a:t>
            </a:r>
            <a:r>
              <a:rPr lang="en-US" sz="8000" dirty="0" smtClean="0"/>
              <a:t>, </a:t>
            </a:r>
            <a:r>
              <a:rPr lang="en-US" sz="8000" dirty="0" err="1" smtClean="0"/>
              <a:t>eleifend</a:t>
            </a:r>
            <a:r>
              <a:rPr lang="en-US" sz="8000" dirty="0" smtClean="0"/>
              <a:t> non </a:t>
            </a:r>
            <a:r>
              <a:rPr lang="en-US" sz="8000" dirty="0" err="1" smtClean="0"/>
              <a:t>volutpat</a:t>
            </a:r>
            <a:r>
              <a:rPr lang="en-US" sz="8000" dirty="0" smtClean="0"/>
              <a:t> non, </a:t>
            </a:r>
            <a:r>
              <a:rPr lang="en-US" sz="8000" dirty="0" err="1" smtClean="0"/>
              <a:t>pulvinar</a:t>
            </a:r>
            <a:r>
              <a:rPr lang="en-US" sz="8000" dirty="0" smtClean="0"/>
              <a:t> </a:t>
            </a:r>
            <a:r>
              <a:rPr lang="en-US" sz="8000" dirty="0" err="1" smtClean="0"/>
              <a:t>eget</a:t>
            </a:r>
            <a:r>
              <a:rPr lang="en-US" sz="8000" dirty="0" smtClean="0"/>
              <a:t> mi</a:t>
            </a:r>
            <a:endParaRPr lang="en-US" sz="8000" dirty="0"/>
          </a:p>
        </p:txBody>
      </p:sp>
      <p:pic>
        <p:nvPicPr>
          <p:cNvPr id="13" name="Picture 12" descr="6a00d8341c034253ef01156f10c304970c-800wi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6326" r="-7" b="56219"/>
          <a:stretch/>
        </p:blipFill>
        <p:spPr>
          <a:xfrm>
            <a:off x="1250196" y="32466909"/>
            <a:ext cx="14492210" cy="32568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51800" y="21457507"/>
            <a:ext cx="17105277" cy="15263514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10500" b="1" dirty="0" smtClean="0">
                <a:solidFill>
                  <a:schemeClr val="tx2"/>
                </a:solidFill>
                <a:latin typeface="Arial Black"/>
                <a:cs typeface="Arial Black"/>
              </a:rPr>
              <a:t>Conclusion</a:t>
            </a:r>
          </a:p>
          <a:p>
            <a:r>
              <a:rPr lang="en-US" sz="8000" dirty="0" err="1" smtClean="0"/>
              <a:t>Erosvitae</a:t>
            </a:r>
            <a:r>
              <a:rPr lang="en-US" sz="8000" dirty="0" smtClean="0"/>
              <a:t> </a:t>
            </a:r>
            <a:r>
              <a:rPr lang="en-US" sz="8000" dirty="0" err="1" smtClean="0"/>
              <a:t>risus</a:t>
            </a:r>
            <a:r>
              <a:rPr lang="en-US" sz="8000" dirty="0" smtClean="0"/>
              <a:t> </a:t>
            </a:r>
            <a:r>
              <a:rPr lang="en-US" sz="8000" dirty="0" err="1" smtClean="0"/>
              <a:t>volutpat</a:t>
            </a:r>
            <a:r>
              <a:rPr lang="en-US" sz="8000" dirty="0" smtClean="0"/>
              <a:t> </a:t>
            </a:r>
            <a:r>
              <a:rPr lang="en-US" sz="8000" dirty="0" err="1" smtClean="0"/>
              <a:t>accumsan</a:t>
            </a:r>
            <a:r>
              <a:rPr lang="en-US" sz="8000" dirty="0" smtClean="0"/>
              <a:t>. </a:t>
            </a:r>
            <a:r>
              <a:rPr lang="en-US" sz="8000" dirty="0" err="1" smtClean="0"/>
              <a:t>Donec</a:t>
            </a:r>
            <a:r>
              <a:rPr lang="en-US" sz="8000" dirty="0" smtClean="0"/>
              <a:t> ante </a:t>
            </a:r>
            <a:r>
              <a:rPr lang="en-US" sz="8000" dirty="0" err="1" smtClean="0"/>
              <a:t>sapien</a:t>
            </a:r>
            <a:r>
              <a:rPr lang="en-US" sz="8000" dirty="0" smtClean="0"/>
              <a:t>, </a:t>
            </a:r>
            <a:r>
              <a:rPr lang="en-US" sz="8000" dirty="0" err="1" smtClean="0"/>
              <a:t>eleifend</a:t>
            </a:r>
            <a:r>
              <a:rPr lang="en-US" sz="8000" dirty="0" smtClean="0"/>
              <a:t> non </a:t>
            </a:r>
            <a:r>
              <a:rPr lang="en-US" sz="8000" dirty="0" err="1" smtClean="0"/>
              <a:t>volutpat</a:t>
            </a:r>
            <a:r>
              <a:rPr lang="en-US" sz="8000" dirty="0" smtClean="0"/>
              <a:t> non, </a:t>
            </a:r>
            <a:r>
              <a:rPr lang="en-US" sz="8000" dirty="0" err="1" smtClean="0"/>
              <a:t>pulvinar</a:t>
            </a:r>
            <a:r>
              <a:rPr lang="en-US" sz="8000" dirty="0" smtClean="0"/>
              <a:t> </a:t>
            </a:r>
            <a:r>
              <a:rPr lang="en-US" sz="8000" dirty="0" err="1" smtClean="0"/>
              <a:t>eget</a:t>
            </a:r>
            <a:r>
              <a:rPr lang="en-US" sz="8000" dirty="0" smtClean="0"/>
              <a:t> mi. </a:t>
            </a:r>
            <a:r>
              <a:rPr lang="en-US" sz="8000" dirty="0" err="1" smtClean="0"/>
              <a:t>Nullam</a:t>
            </a:r>
            <a:r>
              <a:rPr lang="en-US" sz="8000" dirty="0" smtClean="0"/>
              <a:t> </a:t>
            </a:r>
            <a:r>
              <a:rPr lang="en-US" sz="8000" dirty="0" err="1" smtClean="0"/>
              <a:t>pellentesque</a:t>
            </a:r>
            <a:r>
              <a:rPr lang="en-US" sz="8000" dirty="0" smtClean="0"/>
              <a:t> </a:t>
            </a:r>
            <a:r>
              <a:rPr lang="en-US" sz="8000" dirty="0" err="1" smtClean="0"/>
              <a:t>auctor</a:t>
            </a:r>
            <a:r>
              <a:rPr lang="en-US" sz="8000" dirty="0" smtClean="0"/>
              <a:t> nisi sit </a:t>
            </a:r>
            <a:r>
              <a:rPr lang="en-US" sz="8000" dirty="0" err="1" smtClean="0"/>
              <a:t>amet</a:t>
            </a:r>
            <a:r>
              <a:rPr lang="en-US" sz="8000" dirty="0" smtClean="0"/>
              <a:t> </a:t>
            </a:r>
            <a:r>
              <a:rPr lang="en-US" sz="8000" dirty="0" err="1" smtClean="0"/>
              <a:t>rhoncus</a:t>
            </a:r>
            <a:r>
              <a:rPr lang="en-US" sz="8000" dirty="0"/>
              <a:t>. . </a:t>
            </a:r>
            <a:r>
              <a:rPr lang="en-US" sz="8000" dirty="0" err="1"/>
              <a:t>Suspendisse</a:t>
            </a:r>
            <a:r>
              <a:rPr lang="en-US" sz="8000" dirty="0"/>
              <a:t> et </a:t>
            </a:r>
            <a:r>
              <a:rPr lang="en-US" sz="8000" dirty="0" err="1"/>
              <a:t>eros</a:t>
            </a:r>
            <a:r>
              <a:rPr lang="en-US" sz="8000" dirty="0"/>
              <a:t> vitae </a:t>
            </a:r>
            <a:r>
              <a:rPr lang="en-US" sz="8000" dirty="0" err="1"/>
              <a:t>risus</a:t>
            </a:r>
            <a:r>
              <a:rPr lang="en-US" sz="8000" dirty="0"/>
              <a:t> </a:t>
            </a:r>
            <a:r>
              <a:rPr lang="en-US" sz="8000" dirty="0" err="1"/>
              <a:t>volutpat</a:t>
            </a:r>
            <a:r>
              <a:rPr lang="en-US" sz="8000" dirty="0"/>
              <a:t> </a:t>
            </a:r>
            <a:r>
              <a:rPr lang="en-US" sz="8000" dirty="0" err="1"/>
              <a:t>accumsan</a:t>
            </a:r>
            <a:r>
              <a:rPr lang="en-US" sz="8000" dirty="0"/>
              <a:t>. </a:t>
            </a:r>
            <a:r>
              <a:rPr lang="en-US" sz="8000" dirty="0" err="1"/>
              <a:t>Donec</a:t>
            </a:r>
            <a:r>
              <a:rPr lang="en-US" sz="8000" dirty="0"/>
              <a:t> ante </a:t>
            </a:r>
            <a:r>
              <a:rPr lang="en-US" sz="8000" dirty="0" err="1"/>
              <a:t>sapien</a:t>
            </a:r>
            <a:r>
              <a:rPr lang="en-US" sz="8000" dirty="0"/>
              <a:t>, </a:t>
            </a:r>
            <a:r>
              <a:rPr lang="en-US" sz="8000" dirty="0" err="1" smtClean="0"/>
              <a:t>eleifend</a:t>
            </a:r>
            <a:r>
              <a:rPr lang="en-US" sz="8000" dirty="0" smtClean="0"/>
              <a:t> </a:t>
            </a:r>
            <a:r>
              <a:rPr lang="en-US" sz="8000" dirty="0" err="1" smtClean="0"/>
              <a:t>Nullam</a:t>
            </a:r>
            <a:r>
              <a:rPr lang="en-US" sz="8000" dirty="0" smtClean="0"/>
              <a:t> </a:t>
            </a:r>
            <a:r>
              <a:rPr lang="en-US" sz="8000" dirty="0" err="1"/>
              <a:t>pellentesque</a:t>
            </a:r>
            <a:r>
              <a:rPr lang="en-US" sz="8000" dirty="0"/>
              <a:t> </a:t>
            </a:r>
            <a:r>
              <a:rPr lang="en-US" sz="8000" dirty="0" err="1"/>
              <a:t>auctor</a:t>
            </a:r>
            <a:r>
              <a:rPr lang="en-US" sz="8000" dirty="0"/>
              <a:t> nisi sit </a:t>
            </a:r>
            <a:r>
              <a:rPr lang="en-US" sz="8000" dirty="0" err="1"/>
              <a:t>amet</a:t>
            </a:r>
            <a:r>
              <a:rPr lang="en-US" sz="8000" dirty="0"/>
              <a:t> </a:t>
            </a:r>
            <a:r>
              <a:rPr lang="en-US" sz="8000" dirty="0" err="1"/>
              <a:t>rhoncus</a:t>
            </a:r>
            <a:r>
              <a:rPr lang="en-US" sz="8000" dirty="0"/>
              <a:t>. . </a:t>
            </a:r>
            <a:r>
              <a:rPr lang="en-US" sz="8000" dirty="0" err="1"/>
              <a:t>Suspendisse</a:t>
            </a:r>
            <a:r>
              <a:rPr lang="en-US" sz="8000" dirty="0"/>
              <a:t> et </a:t>
            </a:r>
            <a:r>
              <a:rPr lang="en-US" sz="8000" dirty="0" err="1"/>
              <a:t>eros</a:t>
            </a:r>
            <a:r>
              <a:rPr lang="en-US" sz="8000" dirty="0"/>
              <a:t> vitae </a:t>
            </a:r>
            <a:r>
              <a:rPr lang="en-US" sz="8000" dirty="0" err="1"/>
              <a:t>risus</a:t>
            </a:r>
            <a:r>
              <a:rPr lang="en-US" sz="8000" dirty="0"/>
              <a:t> </a:t>
            </a:r>
            <a:r>
              <a:rPr lang="en-US" sz="8000" dirty="0" err="1"/>
              <a:t>volutpat</a:t>
            </a:r>
            <a:r>
              <a:rPr lang="en-US" sz="8000" dirty="0"/>
              <a:t> </a:t>
            </a:r>
            <a:r>
              <a:rPr lang="en-US" sz="8000" dirty="0" err="1"/>
              <a:t>accumsan</a:t>
            </a:r>
            <a:r>
              <a:rPr lang="en-US" sz="8000" dirty="0"/>
              <a:t>. </a:t>
            </a:r>
            <a:r>
              <a:rPr lang="en-US" sz="8000" dirty="0" err="1"/>
              <a:t>Donec</a:t>
            </a:r>
            <a:r>
              <a:rPr lang="en-US" sz="8000" dirty="0"/>
              <a:t> ante </a:t>
            </a:r>
            <a:r>
              <a:rPr lang="en-US" sz="8000" dirty="0" err="1"/>
              <a:t>sapien</a:t>
            </a:r>
            <a:r>
              <a:rPr lang="en-US" sz="8000" dirty="0"/>
              <a:t>, </a:t>
            </a:r>
            <a:r>
              <a:rPr lang="en-US" sz="8000" dirty="0" err="1"/>
              <a:t>eleifend</a:t>
            </a:r>
            <a:r>
              <a:rPr lang="en-US" sz="8000" dirty="0"/>
              <a:t> </a:t>
            </a:r>
          </a:p>
          <a:p>
            <a:r>
              <a:rPr lang="en-US" sz="8000" dirty="0" smtClean="0"/>
              <a:t> </a:t>
            </a:r>
            <a:endParaRPr lang="en-US" sz="8000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135248397"/>
              </p:ext>
            </p:extLst>
          </p:nvPr>
        </p:nvGraphicFramePr>
        <p:xfrm>
          <a:off x="18059400" y="14387242"/>
          <a:ext cx="10828419" cy="719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1457507"/>
            <a:ext cx="14675605" cy="10339089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10500" b="1" dirty="0" smtClean="0">
                <a:solidFill>
                  <a:schemeClr val="tx2"/>
                </a:solidFill>
                <a:latin typeface="Arial Black"/>
                <a:cs typeface="Arial Black"/>
              </a:rPr>
              <a:t>Method</a:t>
            </a:r>
          </a:p>
          <a:p>
            <a:r>
              <a:rPr lang="en-US" sz="8000" dirty="0" smtClean="0"/>
              <a:t>Nest </a:t>
            </a:r>
            <a:r>
              <a:rPr lang="en-US" sz="8000" dirty="0" err="1" smtClean="0"/>
              <a:t>hendrerit</a:t>
            </a:r>
            <a:r>
              <a:rPr lang="en-US" sz="8000" dirty="0" smtClean="0"/>
              <a:t> dui </a:t>
            </a:r>
            <a:r>
              <a:rPr lang="en-US" sz="8000" dirty="0" err="1" smtClean="0"/>
              <a:t>hendrerit</a:t>
            </a:r>
            <a:r>
              <a:rPr lang="en-US" sz="8000" dirty="0" smtClean="0"/>
              <a:t> </a:t>
            </a:r>
            <a:r>
              <a:rPr lang="en-US" sz="8000" dirty="0" err="1" smtClean="0"/>
              <a:t>ultrices</a:t>
            </a:r>
            <a:r>
              <a:rPr lang="en-US" sz="8000" dirty="0" smtClean="0"/>
              <a:t>. </a:t>
            </a:r>
            <a:r>
              <a:rPr lang="en-US" sz="8000" dirty="0" err="1" smtClean="0"/>
              <a:t>Vestibulum</a:t>
            </a:r>
            <a:r>
              <a:rPr lang="en-US" sz="8000" dirty="0" smtClean="0"/>
              <a:t> </a:t>
            </a:r>
            <a:r>
              <a:rPr lang="en-US" sz="8000" dirty="0" err="1" smtClean="0"/>
              <a:t>consequat</a:t>
            </a:r>
            <a:r>
              <a:rPr lang="en-US" sz="8000" dirty="0" smtClean="0"/>
              <a:t> </a:t>
            </a:r>
            <a:r>
              <a:rPr lang="en-US" sz="8000" dirty="0" err="1" smtClean="0"/>
              <a:t>iaculis</a:t>
            </a:r>
            <a:r>
              <a:rPr lang="en-US" sz="8000" dirty="0" smtClean="0"/>
              <a:t> </a:t>
            </a:r>
            <a:r>
              <a:rPr lang="en-US" sz="8000" dirty="0" err="1" smtClean="0"/>
              <a:t>arcu</a:t>
            </a:r>
            <a:r>
              <a:rPr lang="en-US" sz="8000" dirty="0" smtClean="0"/>
              <a:t> ac </a:t>
            </a:r>
            <a:r>
              <a:rPr lang="en-US" sz="8000" dirty="0" err="1" smtClean="0"/>
              <a:t>condimentum</a:t>
            </a:r>
            <a:r>
              <a:rPr lang="en-US" sz="8000" dirty="0" smtClean="0"/>
              <a:t>. </a:t>
            </a:r>
            <a:r>
              <a:rPr lang="en-US" sz="8000" dirty="0" err="1" smtClean="0"/>
              <a:t>Suspendisse</a:t>
            </a:r>
            <a:r>
              <a:rPr lang="en-US" sz="8000" dirty="0" smtClean="0"/>
              <a:t> et </a:t>
            </a:r>
            <a:r>
              <a:rPr lang="en-US" sz="8000" dirty="0" err="1" smtClean="0"/>
              <a:t>eros</a:t>
            </a:r>
            <a:r>
              <a:rPr lang="en-US" sz="8000" dirty="0" smtClean="0"/>
              <a:t> vitae </a:t>
            </a:r>
            <a:r>
              <a:rPr lang="en-US" sz="8000" dirty="0" err="1" smtClean="0"/>
              <a:t>risus</a:t>
            </a:r>
            <a:r>
              <a:rPr lang="en-US" sz="8000" dirty="0" smtClean="0"/>
              <a:t> </a:t>
            </a:r>
            <a:r>
              <a:rPr lang="en-US" sz="8000" dirty="0" err="1" smtClean="0"/>
              <a:t>volutpat</a:t>
            </a:r>
            <a:r>
              <a:rPr lang="en-US" sz="8000" dirty="0" smtClean="0"/>
              <a:t> </a:t>
            </a:r>
            <a:r>
              <a:rPr lang="en-US" sz="8000" dirty="0" err="1" smtClean="0"/>
              <a:t>accumsan</a:t>
            </a:r>
            <a:r>
              <a:rPr lang="en-US" sz="8000" dirty="0" smtClean="0"/>
              <a:t>. </a:t>
            </a:r>
            <a:r>
              <a:rPr lang="en-US" sz="8000" dirty="0" err="1" smtClean="0"/>
              <a:t>Donec</a:t>
            </a:r>
            <a:r>
              <a:rPr lang="en-US" sz="8000" dirty="0" smtClean="0"/>
              <a:t> ante </a:t>
            </a:r>
            <a:r>
              <a:rPr lang="en-US" sz="8000" dirty="0" err="1" smtClean="0"/>
              <a:t>sapien</a:t>
            </a:r>
            <a:r>
              <a:rPr lang="en-US" sz="8000" dirty="0" smtClean="0"/>
              <a:t>, </a:t>
            </a:r>
            <a:r>
              <a:rPr lang="en-US" sz="8000" dirty="0" err="1" smtClean="0"/>
              <a:t>eleifend</a:t>
            </a:r>
            <a:r>
              <a:rPr lang="en-US" sz="8000" dirty="0" smtClean="0"/>
              <a:t> non </a:t>
            </a:r>
            <a:r>
              <a:rPr lang="en-US" sz="8000" dirty="0" err="1" smtClean="0"/>
              <a:t>volutpat</a:t>
            </a:r>
            <a:r>
              <a:rPr lang="en-US" sz="8000" dirty="0" smtClean="0"/>
              <a:t> non, </a:t>
            </a:r>
            <a:r>
              <a:rPr lang="en-US" sz="8000" dirty="0" err="1" smtClean="0"/>
              <a:t>pulvinar</a:t>
            </a:r>
            <a:r>
              <a:rPr lang="en-US" sz="8000" dirty="0" smtClean="0"/>
              <a:t> </a:t>
            </a:r>
            <a:r>
              <a:rPr lang="en-US" sz="8000" dirty="0" err="1" smtClean="0"/>
              <a:t>eget</a:t>
            </a:r>
            <a:r>
              <a:rPr lang="en-US" sz="8000" dirty="0" smtClean="0"/>
              <a:t> mi</a:t>
            </a:r>
            <a:endParaRPr lang="en-US" sz="8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068800" y="6553224"/>
            <a:ext cx="14714619" cy="787687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10500" b="1" dirty="0" smtClean="0">
                <a:solidFill>
                  <a:schemeClr val="tx2"/>
                </a:solidFill>
                <a:latin typeface="Arial Black"/>
                <a:cs typeface="Arial Black"/>
              </a:rPr>
              <a:t>Results</a:t>
            </a:r>
          </a:p>
          <a:p>
            <a:r>
              <a:rPr lang="en-US" sz="8000" dirty="0" err="1" smtClean="0"/>
              <a:t>Quisque</a:t>
            </a:r>
            <a:r>
              <a:rPr lang="en-US" sz="8000" dirty="0" smtClean="0"/>
              <a:t> </a:t>
            </a:r>
            <a:r>
              <a:rPr lang="en-US" sz="8000" dirty="0" err="1" smtClean="0"/>
              <a:t>quis</a:t>
            </a:r>
            <a:r>
              <a:rPr lang="en-US" sz="8000" dirty="0" smtClean="0"/>
              <a:t> </a:t>
            </a:r>
            <a:r>
              <a:rPr lang="en-US" sz="8000" dirty="0" err="1" smtClean="0"/>
              <a:t>nunc</a:t>
            </a:r>
            <a:r>
              <a:rPr lang="en-US" sz="8000" dirty="0" smtClean="0"/>
              <a:t> </a:t>
            </a:r>
            <a:r>
              <a:rPr lang="en-US" sz="8000" dirty="0" err="1" smtClean="0"/>
              <a:t>mauris</a:t>
            </a:r>
            <a:r>
              <a:rPr lang="en-US" sz="8000" dirty="0" smtClean="0"/>
              <a:t>. </a:t>
            </a:r>
            <a:r>
              <a:rPr lang="en-US" sz="8000" dirty="0" err="1" smtClean="0"/>
              <a:t>Etiam</a:t>
            </a:r>
            <a:r>
              <a:rPr lang="en-US" sz="8000" dirty="0" smtClean="0"/>
              <a:t> </a:t>
            </a:r>
            <a:r>
              <a:rPr lang="en-US" sz="8000" dirty="0" err="1" smtClean="0"/>
              <a:t>vel</a:t>
            </a:r>
            <a:r>
              <a:rPr lang="en-US" sz="8000" dirty="0" smtClean="0"/>
              <a:t> </a:t>
            </a:r>
            <a:r>
              <a:rPr lang="en-US" sz="8000" dirty="0" err="1" smtClean="0"/>
              <a:t>leo</a:t>
            </a:r>
            <a:r>
              <a:rPr lang="en-US" sz="8000" dirty="0" smtClean="0"/>
              <a:t> </a:t>
            </a:r>
            <a:r>
              <a:rPr lang="en-US" sz="8000" dirty="0" err="1" smtClean="0"/>
              <a:t>nibh</a:t>
            </a:r>
            <a:r>
              <a:rPr lang="en-US" sz="8000" dirty="0" smtClean="0"/>
              <a:t>, a </a:t>
            </a:r>
            <a:r>
              <a:rPr lang="en-US" sz="8000" dirty="0" err="1" smtClean="0"/>
              <a:t>mollis</a:t>
            </a:r>
            <a:r>
              <a:rPr lang="en-US" sz="8000" dirty="0" smtClean="0"/>
              <a:t> magna. </a:t>
            </a:r>
            <a:r>
              <a:rPr lang="en-US" sz="8000" dirty="0" err="1" smtClean="0"/>
              <a:t>Proin</a:t>
            </a:r>
            <a:r>
              <a:rPr lang="en-US" sz="8000" dirty="0" smtClean="0"/>
              <a:t> </a:t>
            </a:r>
            <a:r>
              <a:rPr lang="en-US" sz="8000" dirty="0" err="1" smtClean="0"/>
              <a:t>eget</a:t>
            </a:r>
            <a:r>
              <a:rPr lang="en-US" sz="8000" dirty="0" smtClean="0"/>
              <a:t> </a:t>
            </a:r>
            <a:r>
              <a:rPr lang="en-US" sz="8000" dirty="0" err="1" smtClean="0"/>
              <a:t>neque</a:t>
            </a:r>
            <a:r>
              <a:rPr lang="en-US" sz="8000" dirty="0" smtClean="0"/>
              <a:t> </a:t>
            </a:r>
            <a:r>
              <a:rPr lang="en-US" sz="8000" dirty="0" err="1" smtClean="0"/>
              <a:t>urna</a:t>
            </a:r>
            <a:r>
              <a:rPr lang="en-US" sz="8000" dirty="0" smtClean="0"/>
              <a:t>, </a:t>
            </a:r>
            <a:r>
              <a:rPr lang="en-US" sz="8000" dirty="0" err="1" smtClean="0"/>
              <a:t>nec</a:t>
            </a:r>
            <a:r>
              <a:rPr lang="en-US" sz="8000" dirty="0" smtClean="0"/>
              <a:t> </a:t>
            </a:r>
            <a:r>
              <a:rPr lang="en-US" sz="8000" dirty="0" err="1" smtClean="0"/>
              <a:t>dignissim</a:t>
            </a:r>
            <a:r>
              <a:rPr lang="en-US" sz="8000" dirty="0" smtClean="0"/>
              <a:t> </a:t>
            </a:r>
            <a:r>
              <a:rPr lang="en-US" sz="8000" dirty="0" err="1" smtClean="0"/>
              <a:t>semauctor</a:t>
            </a:r>
            <a:r>
              <a:rPr lang="en-US" sz="8000" dirty="0" smtClean="0"/>
              <a:t> nisi sit </a:t>
            </a:r>
            <a:r>
              <a:rPr lang="en-US" sz="8000" dirty="0" err="1" smtClean="0"/>
              <a:t>amet</a:t>
            </a:r>
            <a:r>
              <a:rPr lang="en-US" sz="8000" dirty="0" smtClean="0"/>
              <a:t> </a:t>
            </a:r>
            <a:r>
              <a:rPr lang="en-US" sz="8000" dirty="0" err="1" smtClean="0"/>
              <a:t>rhoncus</a:t>
            </a:r>
            <a:r>
              <a:rPr lang="en-US" sz="8000" dirty="0"/>
              <a:t>. . </a:t>
            </a:r>
            <a:r>
              <a:rPr lang="en-US" sz="8000" dirty="0" err="1" smtClean="0"/>
              <a:t>Suspendisse</a:t>
            </a:r>
            <a:endParaRPr lang="en-US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068800" y="21578414"/>
            <a:ext cx="16383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et </a:t>
            </a:r>
            <a:r>
              <a:rPr lang="en-US" sz="8000" dirty="0" err="1" smtClean="0"/>
              <a:t>eros</a:t>
            </a:r>
            <a:r>
              <a:rPr lang="en-US" sz="8000" dirty="0" smtClean="0"/>
              <a:t> vitae </a:t>
            </a:r>
            <a:r>
              <a:rPr lang="en-US" sz="8000" dirty="0" err="1" smtClean="0"/>
              <a:t>risus</a:t>
            </a:r>
            <a:r>
              <a:rPr lang="en-US" sz="8000" dirty="0" smtClean="0"/>
              <a:t> </a:t>
            </a:r>
            <a:r>
              <a:rPr lang="en-US" sz="8000" dirty="0" err="1" smtClean="0"/>
              <a:t>volutpat</a:t>
            </a:r>
            <a:r>
              <a:rPr lang="en-US" sz="8000" dirty="0" smtClean="0"/>
              <a:t> </a:t>
            </a:r>
            <a:r>
              <a:rPr lang="en-US" sz="8000" dirty="0" err="1" smtClean="0"/>
              <a:t>accumsan</a:t>
            </a:r>
            <a:r>
              <a:rPr lang="en-US" sz="8000" dirty="0" smtClean="0"/>
              <a:t>. </a:t>
            </a:r>
            <a:r>
              <a:rPr lang="en-US" sz="8000" dirty="0" err="1" smtClean="0"/>
              <a:t>Donec</a:t>
            </a:r>
            <a:r>
              <a:rPr lang="en-US" sz="8000" dirty="0" smtClean="0"/>
              <a:t> ante </a:t>
            </a:r>
            <a:r>
              <a:rPr lang="en-US" sz="8000" dirty="0" err="1" smtClean="0"/>
              <a:t>sapien</a:t>
            </a:r>
            <a:r>
              <a:rPr lang="en-US" sz="8000" dirty="0" smtClean="0"/>
              <a:t>, </a:t>
            </a:r>
            <a:r>
              <a:rPr lang="en-US" sz="8000" dirty="0" err="1" smtClean="0"/>
              <a:t>eleifend</a:t>
            </a:r>
            <a:r>
              <a:rPr lang="en-US" sz="8000" dirty="0" smtClean="0"/>
              <a:t> </a:t>
            </a:r>
            <a:r>
              <a:rPr lang="en-US" sz="8000" dirty="0" err="1" smtClean="0"/>
              <a:t>Nullam</a:t>
            </a:r>
            <a:r>
              <a:rPr lang="en-US" sz="8000" dirty="0" smtClean="0"/>
              <a:t> </a:t>
            </a:r>
            <a:r>
              <a:rPr lang="en-US" sz="8000" dirty="0" err="1" smtClean="0"/>
              <a:t>pellentesque</a:t>
            </a:r>
            <a:r>
              <a:rPr lang="en-US" sz="8000" dirty="0" smtClean="0"/>
              <a:t> </a:t>
            </a:r>
            <a:r>
              <a:rPr lang="en-US" sz="8000" dirty="0" err="1" smtClean="0"/>
              <a:t>auctor</a:t>
            </a:r>
            <a:r>
              <a:rPr lang="en-US" sz="8000" dirty="0" smtClean="0"/>
              <a:t> nisi sit </a:t>
            </a:r>
            <a:r>
              <a:rPr lang="en-US" sz="8000" dirty="0" err="1" smtClean="0"/>
              <a:t>amet</a:t>
            </a:r>
            <a:r>
              <a:rPr lang="en-US" sz="8000" dirty="0" smtClean="0"/>
              <a:t> </a:t>
            </a:r>
            <a:r>
              <a:rPr lang="en-US" sz="8000" dirty="0" err="1" smtClean="0"/>
              <a:t>rhoncus</a:t>
            </a:r>
            <a:r>
              <a:rPr lang="en-US" sz="8000" dirty="0" smtClean="0"/>
              <a:t>. . </a:t>
            </a:r>
            <a:r>
              <a:rPr lang="en-US" sz="8000" dirty="0" err="1" smtClean="0"/>
              <a:t>Suspendisse</a:t>
            </a:r>
            <a:r>
              <a:rPr lang="en-US" sz="8000" dirty="0" smtClean="0"/>
              <a:t> et </a:t>
            </a:r>
            <a:r>
              <a:rPr lang="en-US" sz="8000" dirty="0" err="1" smtClean="0"/>
              <a:t>eros</a:t>
            </a:r>
            <a:endParaRPr lang="en-US" sz="8000" dirty="0" smtClean="0"/>
          </a:p>
          <a:p>
            <a:endParaRPr lang="en-US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919112998"/>
              </p:ext>
            </p:extLst>
          </p:nvPr>
        </p:nvGraphicFramePr>
        <p:xfrm>
          <a:off x="18059400" y="27669713"/>
          <a:ext cx="11742819" cy="783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3451800" y="13868400"/>
            <a:ext cx="16687800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Sapien</a:t>
            </a:r>
            <a:r>
              <a:rPr lang="en-US" sz="8000" dirty="0" smtClean="0"/>
              <a:t>, </a:t>
            </a:r>
            <a:r>
              <a:rPr lang="en-US" sz="8000" dirty="0" err="1" smtClean="0"/>
              <a:t>eleifend</a:t>
            </a:r>
            <a:r>
              <a:rPr lang="en-US" sz="8000" dirty="0" smtClean="0"/>
              <a:t> </a:t>
            </a:r>
            <a:r>
              <a:rPr lang="en-US" sz="8000" dirty="0" err="1" smtClean="0"/>
              <a:t>Nullam</a:t>
            </a:r>
            <a:r>
              <a:rPr lang="en-US" sz="8000" dirty="0" smtClean="0"/>
              <a:t> </a:t>
            </a:r>
            <a:r>
              <a:rPr lang="en-US" sz="8000" dirty="0" err="1" smtClean="0"/>
              <a:t>pellentesque</a:t>
            </a:r>
            <a:r>
              <a:rPr lang="en-US" sz="8000" dirty="0" smtClean="0"/>
              <a:t> </a:t>
            </a:r>
            <a:r>
              <a:rPr lang="en-US" sz="8000" dirty="0" err="1" smtClean="0"/>
              <a:t>auctor</a:t>
            </a:r>
            <a:r>
              <a:rPr lang="en-US" sz="8000" dirty="0" smtClean="0"/>
              <a:t> nisi sit </a:t>
            </a:r>
            <a:r>
              <a:rPr lang="en-US" sz="8000" dirty="0" err="1" smtClean="0"/>
              <a:t>amet</a:t>
            </a:r>
            <a:r>
              <a:rPr lang="en-US" sz="8000" dirty="0" smtClean="0"/>
              <a:t> </a:t>
            </a:r>
            <a:r>
              <a:rPr lang="en-US" sz="8000" dirty="0" err="1" smtClean="0"/>
              <a:t>rhoncus</a:t>
            </a:r>
            <a:r>
              <a:rPr lang="en-US" sz="8000" dirty="0" smtClean="0"/>
              <a:t>. </a:t>
            </a:r>
            <a:r>
              <a:rPr lang="en-US" sz="8000" dirty="0" err="1" smtClean="0"/>
              <a:t>Suspendisse</a:t>
            </a:r>
            <a:r>
              <a:rPr lang="en-US" sz="8000" dirty="0" smtClean="0"/>
              <a:t> et </a:t>
            </a:r>
            <a:r>
              <a:rPr lang="en-US" sz="8000" dirty="0" err="1" smtClean="0"/>
              <a:t>erosauctor</a:t>
            </a:r>
            <a:r>
              <a:rPr lang="en-US" sz="8000" dirty="0" smtClean="0"/>
              <a:t> nisi sit </a:t>
            </a:r>
            <a:r>
              <a:rPr lang="en-US" sz="8000" dirty="0" err="1" smtClean="0"/>
              <a:t>amet</a:t>
            </a:r>
            <a:r>
              <a:rPr lang="en-US" sz="8000" dirty="0" smtClean="0"/>
              <a:t> </a:t>
            </a:r>
            <a:r>
              <a:rPr lang="en-US" sz="8000" dirty="0" err="1" smtClean="0"/>
              <a:t>rhoncus</a:t>
            </a:r>
            <a:r>
              <a:rPr lang="en-US" sz="8000" dirty="0" smtClean="0"/>
              <a:t>. </a:t>
            </a:r>
            <a:r>
              <a:rPr lang="en-US" sz="8000" dirty="0" err="1" smtClean="0"/>
              <a:t>Suspendisse</a:t>
            </a:r>
            <a:r>
              <a:rPr lang="en-US" sz="8000" dirty="0" smtClean="0"/>
              <a:t> et </a:t>
            </a:r>
            <a:r>
              <a:rPr lang="en-US" sz="8000" dirty="0" err="1" smtClean="0"/>
              <a:t>eros</a:t>
            </a:r>
            <a:r>
              <a:rPr lang="en-US" sz="8000" dirty="0" smtClean="0"/>
              <a:t> </a:t>
            </a:r>
            <a:r>
              <a:rPr lang="en-US" sz="8000" dirty="0" err="1"/>
              <a:t>Sapien</a:t>
            </a:r>
            <a:r>
              <a:rPr lang="en-US" sz="8000" dirty="0"/>
              <a:t>, </a:t>
            </a:r>
            <a:r>
              <a:rPr lang="en-US" sz="8000" dirty="0" err="1"/>
              <a:t>eleifend</a:t>
            </a:r>
            <a:r>
              <a:rPr lang="en-US" sz="8000" dirty="0"/>
              <a:t> </a:t>
            </a:r>
            <a:r>
              <a:rPr lang="en-US" sz="8000" dirty="0" err="1"/>
              <a:t>Nullam</a:t>
            </a:r>
            <a:r>
              <a:rPr lang="en-US" sz="8000" dirty="0"/>
              <a:t> </a:t>
            </a:r>
            <a:endParaRPr lang="en-US" sz="8000" dirty="0" smtClean="0"/>
          </a:p>
          <a:p>
            <a:endParaRPr lang="en-US" sz="8000" dirty="0" smtClean="0"/>
          </a:p>
          <a:p>
            <a:endParaRPr lang="en-US" dirty="0"/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4112740943"/>
              </p:ext>
            </p:extLst>
          </p:nvPr>
        </p:nvGraphicFramePr>
        <p:xfrm>
          <a:off x="35737800" y="7010400"/>
          <a:ext cx="10591800" cy="649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5368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Vigorito_et. al_SFN2011Poster.thmx</Template>
  <TotalTime>741</TotalTime>
  <Words>2146</Words>
  <Application>Microsoft Macintosh PowerPoint</Application>
  <PresentationFormat>Custom</PresentationFormat>
  <Paragraphs>78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Seton Hall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Petruzzi</dc:creator>
  <cp:lastModifiedBy>Christopher Petruzzi</cp:lastModifiedBy>
  <cp:revision>52</cp:revision>
  <dcterms:created xsi:type="dcterms:W3CDTF">2009-12-11T13:52:36Z</dcterms:created>
  <dcterms:modified xsi:type="dcterms:W3CDTF">2012-02-14T21:32:56Z</dcterms:modified>
</cp:coreProperties>
</file>