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74" r:id="rId3"/>
    <p:sldId id="275" r:id="rId4"/>
    <p:sldId id="272" r:id="rId5"/>
    <p:sldId id="277" r:id="rId6"/>
  </p:sldIdLst>
  <p:sldSz cx="43891200" cy="32918400"/>
  <p:notesSz cx="6858000" cy="9144000"/>
  <p:defaultTextStyle>
    <a:defPPr>
      <a:defRPr lang="en-US"/>
    </a:defPPr>
    <a:lvl1pPr marL="0" algn="l" defTabSz="21944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450" algn="l" defTabSz="21944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21944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21944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21944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21944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6702" algn="l" defTabSz="21944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21944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5602" algn="l" defTabSz="21944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D5C02"/>
    <a:srgbClr val="EC5C00"/>
    <a:srgbClr val="BE7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Objects="1" showGuides="1">
      <p:cViewPr>
        <p:scale>
          <a:sx n="19" d="100"/>
          <a:sy n="19" d="100"/>
        </p:scale>
        <p:origin x="-1976" y="-43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42689652148533"/>
          <c:y val="0.0403100775193798"/>
          <c:w val="0.711124815471812"/>
          <c:h val="0.87384850149545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5751816"/>
        <c:axId val="-2034631192"/>
        <c:axId val="-2035011128"/>
      </c:bar3DChart>
      <c:catAx>
        <c:axId val="20857518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34631192"/>
        <c:crosses val="autoZero"/>
        <c:auto val="1"/>
        <c:lblAlgn val="ctr"/>
        <c:lblOffset val="100"/>
        <c:noMultiLvlLbl val="0"/>
      </c:catAx>
      <c:valAx>
        <c:axId val="-2034631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5751816"/>
        <c:crosses val="autoZero"/>
        <c:crossBetween val="between"/>
      </c:valAx>
      <c:serAx>
        <c:axId val="-20350111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3463119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0834984"/>
        <c:axId val="-2100832008"/>
      </c:barChart>
      <c:catAx>
        <c:axId val="-21008349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0832008"/>
        <c:crosses val="autoZero"/>
        <c:auto val="1"/>
        <c:lblAlgn val="ctr"/>
        <c:lblOffset val="100"/>
        <c:noMultiLvlLbl val="0"/>
      </c:catAx>
      <c:valAx>
        <c:axId val="-2100832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0834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1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1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45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90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35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780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25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670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15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560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1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1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1/6/12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450" indent="0">
              <a:buNone/>
              <a:defRPr sz="9600" b="1"/>
            </a:lvl2pPr>
            <a:lvl3pPr marL="4388900" indent="0">
              <a:buNone/>
              <a:defRPr sz="8600" b="1"/>
            </a:lvl3pPr>
            <a:lvl4pPr marL="6583351" indent="0">
              <a:buNone/>
              <a:defRPr sz="7700" b="1"/>
            </a:lvl4pPr>
            <a:lvl5pPr marL="8777801" indent="0">
              <a:buNone/>
              <a:defRPr sz="7700" b="1"/>
            </a:lvl5pPr>
            <a:lvl6pPr marL="10972252" indent="0">
              <a:buNone/>
              <a:defRPr sz="7700" b="1"/>
            </a:lvl6pPr>
            <a:lvl7pPr marL="13166702" indent="0">
              <a:buNone/>
              <a:defRPr sz="7700" b="1"/>
            </a:lvl7pPr>
            <a:lvl8pPr marL="15361152" indent="0">
              <a:buNone/>
              <a:defRPr sz="7700" b="1"/>
            </a:lvl8pPr>
            <a:lvl9pPr marL="1755560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3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450" indent="0">
              <a:buNone/>
              <a:defRPr sz="9600" b="1"/>
            </a:lvl2pPr>
            <a:lvl3pPr marL="4388900" indent="0">
              <a:buNone/>
              <a:defRPr sz="8600" b="1"/>
            </a:lvl3pPr>
            <a:lvl4pPr marL="6583351" indent="0">
              <a:buNone/>
              <a:defRPr sz="7700" b="1"/>
            </a:lvl4pPr>
            <a:lvl5pPr marL="8777801" indent="0">
              <a:buNone/>
              <a:defRPr sz="7700" b="1"/>
            </a:lvl5pPr>
            <a:lvl6pPr marL="10972252" indent="0">
              <a:buNone/>
              <a:defRPr sz="7700" b="1"/>
            </a:lvl6pPr>
            <a:lvl7pPr marL="13166702" indent="0">
              <a:buNone/>
              <a:defRPr sz="7700" b="1"/>
            </a:lvl7pPr>
            <a:lvl8pPr marL="15361152" indent="0">
              <a:buNone/>
              <a:defRPr sz="7700" b="1"/>
            </a:lvl8pPr>
            <a:lvl9pPr marL="1755560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1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1/6/12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1/6/12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1/6/12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450" indent="0">
              <a:buNone/>
              <a:defRPr sz="5800"/>
            </a:lvl2pPr>
            <a:lvl3pPr marL="4388900" indent="0">
              <a:buNone/>
              <a:defRPr sz="4800"/>
            </a:lvl3pPr>
            <a:lvl4pPr marL="6583351" indent="0">
              <a:buNone/>
              <a:defRPr sz="4300"/>
            </a:lvl4pPr>
            <a:lvl5pPr marL="8777801" indent="0">
              <a:buNone/>
              <a:defRPr sz="4300"/>
            </a:lvl5pPr>
            <a:lvl6pPr marL="10972252" indent="0">
              <a:buNone/>
              <a:defRPr sz="4300"/>
            </a:lvl6pPr>
            <a:lvl7pPr marL="13166702" indent="0">
              <a:buNone/>
              <a:defRPr sz="4300"/>
            </a:lvl7pPr>
            <a:lvl8pPr marL="15361152" indent="0">
              <a:buNone/>
              <a:defRPr sz="4300"/>
            </a:lvl8pPr>
            <a:lvl9pPr marL="1755560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1/6/12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450" indent="0">
              <a:buNone/>
              <a:defRPr sz="13400"/>
            </a:lvl2pPr>
            <a:lvl3pPr marL="4388900" indent="0">
              <a:buNone/>
              <a:defRPr sz="11500"/>
            </a:lvl3pPr>
            <a:lvl4pPr marL="6583351" indent="0">
              <a:buNone/>
              <a:defRPr sz="9600"/>
            </a:lvl4pPr>
            <a:lvl5pPr marL="8777801" indent="0">
              <a:buNone/>
              <a:defRPr sz="9600"/>
            </a:lvl5pPr>
            <a:lvl6pPr marL="10972252" indent="0">
              <a:buNone/>
              <a:defRPr sz="9600"/>
            </a:lvl6pPr>
            <a:lvl7pPr marL="13166702" indent="0">
              <a:buNone/>
              <a:defRPr sz="9600"/>
            </a:lvl7pPr>
            <a:lvl8pPr marL="15361152" indent="0">
              <a:buNone/>
              <a:defRPr sz="9600"/>
            </a:lvl8pPr>
            <a:lvl9pPr marL="17555602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450" indent="0">
              <a:buNone/>
              <a:defRPr sz="5800"/>
            </a:lvl2pPr>
            <a:lvl3pPr marL="4388900" indent="0">
              <a:buNone/>
              <a:defRPr sz="4800"/>
            </a:lvl3pPr>
            <a:lvl4pPr marL="6583351" indent="0">
              <a:buNone/>
              <a:defRPr sz="4300"/>
            </a:lvl4pPr>
            <a:lvl5pPr marL="8777801" indent="0">
              <a:buNone/>
              <a:defRPr sz="4300"/>
            </a:lvl5pPr>
            <a:lvl6pPr marL="10972252" indent="0">
              <a:buNone/>
              <a:defRPr sz="4300"/>
            </a:lvl6pPr>
            <a:lvl7pPr marL="13166702" indent="0">
              <a:buNone/>
              <a:defRPr sz="4300"/>
            </a:lvl7pPr>
            <a:lvl8pPr marL="15361152" indent="0">
              <a:buNone/>
              <a:defRPr sz="4300"/>
            </a:lvl8pPr>
            <a:lvl9pPr marL="1755560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1/6/12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890" tIns="219445" rIns="438890" bIns="21944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80" cy="21724622"/>
          </a:xfrm>
          <a:prstGeom prst="rect">
            <a:avLst/>
          </a:prstGeom>
        </p:spPr>
        <p:txBody>
          <a:bodyPr vert="horz" lIns="438890" tIns="219445" rIns="438890" bIns="2194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5"/>
            <a:ext cx="10241280" cy="1752600"/>
          </a:xfrm>
          <a:prstGeom prst="rect">
            <a:avLst/>
          </a:prstGeom>
        </p:spPr>
        <p:txBody>
          <a:bodyPr vert="horz" lIns="438890" tIns="219445" rIns="438890" bIns="219445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D700-26C8-DA48-8DB2-C9D1A9FFD0D6}" type="datetimeFigureOut">
              <a:rPr lang="en-US" smtClean="0"/>
              <a:pPr/>
              <a:t>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5"/>
            <a:ext cx="13898880" cy="1752600"/>
          </a:xfrm>
          <a:prstGeom prst="rect">
            <a:avLst/>
          </a:prstGeom>
        </p:spPr>
        <p:txBody>
          <a:bodyPr vert="horz" lIns="438890" tIns="219445" rIns="438890" bIns="219445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5"/>
            <a:ext cx="10241280" cy="1752600"/>
          </a:xfrm>
          <a:prstGeom prst="rect">
            <a:avLst/>
          </a:prstGeom>
        </p:spPr>
        <p:txBody>
          <a:bodyPr vert="horz" lIns="438890" tIns="219445" rIns="438890" bIns="219445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45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837" indent="-1645837" algn="l" defTabSz="219445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2" indent="-1371531" algn="l" defTabSz="219445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26" indent="-1097226" algn="l" defTabSz="219445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76" indent="-1097226" algn="l" defTabSz="219445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026" indent="-1097226" algn="l" defTabSz="219445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476" indent="-1097226" algn="l" defTabSz="219445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927" indent="-1097226" algn="l" defTabSz="219445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377" indent="-1097226" algn="l" defTabSz="219445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827" indent="-1097226" algn="l" defTabSz="219445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4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50" algn="l" defTabSz="21944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00" algn="l" defTabSz="21944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algn="l" defTabSz="21944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01" algn="l" defTabSz="21944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252" algn="l" defTabSz="21944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702" algn="l" defTabSz="21944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152" algn="l" defTabSz="21944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602" algn="l" defTabSz="21944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jpe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Row-of-Computer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0" b="5954"/>
          <a:stretch/>
        </p:blipFill>
        <p:spPr>
          <a:xfrm>
            <a:off x="29064857" y="-111169"/>
            <a:ext cx="14931944" cy="6878355"/>
          </a:xfrm>
          <a:prstGeom prst="rect">
            <a:avLst/>
          </a:prstGeom>
        </p:spPr>
      </p:pic>
      <p:pic>
        <p:nvPicPr>
          <p:cNvPr id="56" name="Picture 55" descr="Copyright_Card_Catalog_File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2" b="36766"/>
          <a:stretch/>
        </p:blipFill>
        <p:spPr>
          <a:xfrm>
            <a:off x="12866918" y="24130"/>
            <a:ext cx="16253505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-111171"/>
            <a:ext cx="14526796" cy="33029572"/>
          </a:xfrm>
          <a:prstGeom prst="rect">
            <a:avLst/>
          </a:prstGeom>
          <a:solidFill>
            <a:srgbClr val="1B34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7201" y="6248401"/>
            <a:ext cx="13367657" cy="674294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5300" dirty="0" err="1">
                <a:solidFill>
                  <a:schemeClr val="bg1"/>
                </a:solidFill>
              </a:rPr>
              <a:t>Lorem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ipsum</a:t>
            </a:r>
            <a:r>
              <a:rPr lang="en-US" sz="5300" dirty="0">
                <a:solidFill>
                  <a:schemeClr val="bg1"/>
                </a:solidFill>
              </a:rPr>
              <a:t> dolor sit </a:t>
            </a:r>
            <a:r>
              <a:rPr lang="en-US" sz="5300" dirty="0" err="1">
                <a:solidFill>
                  <a:schemeClr val="bg1"/>
                </a:solidFill>
              </a:rPr>
              <a:t>amet</a:t>
            </a:r>
            <a:r>
              <a:rPr lang="en-US" sz="5300" dirty="0">
                <a:solidFill>
                  <a:schemeClr val="bg1"/>
                </a:solidFill>
              </a:rPr>
              <a:t>, </a:t>
            </a:r>
            <a:r>
              <a:rPr lang="en-US" sz="5300" dirty="0" err="1">
                <a:solidFill>
                  <a:schemeClr val="bg1"/>
                </a:solidFill>
              </a:rPr>
              <a:t>consectetur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adipiscing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elit</a:t>
            </a:r>
            <a:r>
              <a:rPr lang="en-US" sz="5300" dirty="0">
                <a:solidFill>
                  <a:schemeClr val="bg1"/>
                </a:solidFill>
              </a:rPr>
              <a:t>. </a:t>
            </a:r>
            <a:r>
              <a:rPr lang="en-US" sz="5300" dirty="0" err="1">
                <a:solidFill>
                  <a:schemeClr val="bg1"/>
                </a:solidFill>
              </a:rPr>
              <a:t>Vivamus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consequat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gravida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vulputate</a:t>
            </a:r>
            <a:r>
              <a:rPr lang="en-US" sz="5300" dirty="0">
                <a:solidFill>
                  <a:schemeClr val="bg1"/>
                </a:solidFill>
              </a:rPr>
              <a:t>. </a:t>
            </a:r>
            <a:r>
              <a:rPr lang="en-US" sz="5300" dirty="0" err="1">
                <a:solidFill>
                  <a:schemeClr val="bg1"/>
                </a:solidFill>
              </a:rPr>
              <a:t>Vivamus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condimentum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tristique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eros</a:t>
            </a:r>
            <a:r>
              <a:rPr lang="en-US" sz="5300" dirty="0">
                <a:solidFill>
                  <a:schemeClr val="bg1"/>
                </a:solidFill>
              </a:rPr>
              <a:t> ac </a:t>
            </a:r>
            <a:r>
              <a:rPr lang="en-US" sz="5300" dirty="0" err="1">
                <a:solidFill>
                  <a:schemeClr val="bg1"/>
                </a:solidFill>
              </a:rPr>
              <a:t>mollis</a:t>
            </a:r>
            <a:r>
              <a:rPr lang="en-US" sz="5300" dirty="0">
                <a:solidFill>
                  <a:schemeClr val="bg1"/>
                </a:solidFill>
              </a:rPr>
              <a:t>. Maecenas </a:t>
            </a:r>
            <a:r>
              <a:rPr lang="en-US" sz="5300" dirty="0" err="1">
                <a:solidFill>
                  <a:schemeClr val="bg1"/>
                </a:solidFill>
              </a:rPr>
              <a:t>condimentum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aliquam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vulputate</a:t>
            </a:r>
            <a:r>
              <a:rPr lang="en-US" sz="5300" dirty="0">
                <a:solidFill>
                  <a:schemeClr val="bg1"/>
                </a:solidFill>
              </a:rPr>
              <a:t>. </a:t>
            </a:r>
            <a:r>
              <a:rPr lang="en-US" sz="5300" dirty="0" err="1">
                <a:solidFill>
                  <a:schemeClr val="bg1"/>
                </a:solidFill>
              </a:rPr>
              <a:t>Mauris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quis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nibh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ipsum</a:t>
            </a:r>
            <a:r>
              <a:rPr lang="en-US" sz="5300" dirty="0">
                <a:solidFill>
                  <a:schemeClr val="bg1"/>
                </a:solidFill>
              </a:rPr>
              <a:t>. </a:t>
            </a:r>
            <a:r>
              <a:rPr lang="en-US" sz="5300" dirty="0" err="1">
                <a:solidFill>
                  <a:schemeClr val="bg1"/>
                </a:solidFill>
              </a:rPr>
              <a:t>Proin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rutrum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egestas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augue</a:t>
            </a:r>
            <a:r>
              <a:rPr lang="en-US" sz="5300" dirty="0">
                <a:solidFill>
                  <a:schemeClr val="bg1"/>
                </a:solidFill>
              </a:rPr>
              <a:t>, </a:t>
            </a:r>
            <a:r>
              <a:rPr lang="en-US" sz="5300" dirty="0" err="1">
                <a:solidFill>
                  <a:schemeClr val="bg1"/>
                </a:solidFill>
              </a:rPr>
              <a:t>ut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euismod</a:t>
            </a:r>
            <a:r>
              <a:rPr lang="en-US" sz="5300" dirty="0">
                <a:solidFill>
                  <a:schemeClr val="bg1"/>
                </a:solidFill>
              </a:rPr>
              <a:t> quam </a:t>
            </a:r>
            <a:r>
              <a:rPr lang="en-US" sz="5300" dirty="0" err="1">
                <a:solidFill>
                  <a:schemeClr val="bg1"/>
                </a:solidFill>
              </a:rPr>
              <a:t>posuere</a:t>
            </a:r>
            <a:r>
              <a:rPr lang="en-US" sz="5300" dirty="0">
                <a:solidFill>
                  <a:schemeClr val="bg1"/>
                </a:solidFill>
              </a:rPr>
              <a:t> at. </a:t>
            </a:r>
            <a:r>
              <a:rPr lang="en-US" sz="5300" dirty="0" err="1">
                <a:solidFill>
                  <a:schemeClr val="bg1"/>
                </a:solidFill>
              </a:rPr>
              <a:t>Etiam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nec</a:t>
            </a:r>
            <a:r>
              <a:rPr lang="en-US" sz="5300" dirty="0">
                <a:solidFill>
                  <a:schemeClr val="bg1"/>
                </a:solidFill>
              </a:rPr>
              <a:t> dolor </a:t>
            </a:r>
            <a:r>
              <a:rPr lang="en-US" sz="5300" dirty="0" err="1">
                <a:solidFill>
                  <a:schemeClr val="bg1"/>
                </a:solidFill>
              </a:rPr>
              <a:t>urna</a:t>
            </a:r>
            <a:r>
              <a:rPr lang="en-US" sz="5300" dirty="0">
                <a:solidFill>
                  <a:schemeClr val="bg1"/>
                </a:solidFill>
              </a:rPr>
              <a:t>, ac </a:t>
            </a:r>
            <a:r>
              <a:rPr lang="en-US" sz="5300" dirty="0" err="1">
                <a:solidFill>
                  <a:schemeClr val="bg1"/>
                </a:solidFill>
              </a:rPr>
              <a:t>viverra</a:t>
            </a:r>
            <a:r>
              <a:rPr lang="en-US" sz="5300" dirty="0">
                <a:solidFill>
                  <a:schemeClr val="bg1"/>
                </a:solidFill>
              </a:rPr>
              <a:t> ante. </a:t>
            </a:r>
            <a:r>
              <a:rPr lang="en-US" sz="5300" dirty="0" err="1">
                <a:solidFill>
                  <a:schemeClr val="bg1"/>
                </a:solidFill>
              </a:rPr>
              <a:t>Aliquam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erat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volutpat</a:t>
            </a:r>
            <a:r>
              <a:rPr lang="en-US" sz="53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915" y="0"/>
            <a:ext cx="13367657" cy="4637749"/>
          </a:xfrm>
          <a:prstGeom prst="rect">
            <a:avLst/>
          </a:prstGeom>
          <a:solidFill>
            <a:srgbClr val="1B345D"/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2600" b="1" dirty="0">
                <a:solidFill>
                  <a:schemeClr val="bg1"/>
                </a:solidFill>
                <a:latin typeface="Helvetica"/>
                <a:cs typeface="Helvetica"/>
              </a:rPr>
              <a:t>Place Title of Your Poster Here</a:t>
            </a:r>
          </a:p>
          <a:p>
            <a:pPr algn="ctr"/>
            <a:r>
              <a:rPr lang="en-US" sz="35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Seton Hall University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025" y="6019800"/>
            <a:ext cx="14499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57981" y="14235686"/>
            <a:ext cx="14045852" cy="173796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600075" indent="-600075">
              <a:buFont typeface="Arial"/>
              <a:buChar char="•"/>
            </a:pPr>
            <a:r>
              <a:rPr lang="en-US" sz="4200" dirty="0" err="1">
                <a:solidFill>
                  <a:schemeClr val="bg1"/>
                </a:solidFill>
              </a:rPr>
              <a:t>Nullam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quis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risus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eget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urna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mollis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ornare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vel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eu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leo</a:t>
            </a:r>
            <a:r>
              <a:rPr lang="en-US" sz="4200" dirty="0">
                <a:solidFill>
                  <a:schemeClr val="bg1"/>
                </a:solidFill>
              </a:rPr>
              <a:t>. </a:t>
            </a:r>
            <a:r>
              <a:rPr lang="en-US" sz="4200" dirty="0" err="1">
                <a:solidFill>
                  <a:schemeClr val="bg1"/>
                </a:solidFill>
              </a:rPr>
              <a:t>Cras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justo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odio</a:t>
            </a:r>
            <a:r>
              <a:rPr lang="en-US" sz="4200" dirty="0">
                <a:solidFill>
                  <a:schemeClr val="bg1"/>
                </a:solidFill>
              </a:rPr>
              <a:t>, </a:t>
            </a:r>
            <a:r>
              <a:rPr lang="en-US" sz="4200" dirty="0" err="1">
                <a:solidFill>
                  <a:schemeClr val="bg1"/>
                </a:solidFill>
              </a:rPr>
              <a:t>dapibus</a:t>
            </a:r>
            <a:r>
              <a:rPr lang="en-US" sz="4200" dirty="0">
                <a:solidFill>
                  <a:schemeClr val="bg1"/>
                </a:solidFill>
              </a:rPr>
              <a:t> ac </a:t>
            </a:r>
            <a:r>
              <a:rPr lang="en-US" sz="4200" dirty="0" err="1">
                <a:solidFill>
                  <a:schemeClr val="bg1"/>
                </a:solidFill>
              </a:rPr>
              <a:t>facilisis</a:t>
            </a:r>
            <a:r>
              <a:rPr lang="en-US" sz="4200" dirty="0">
                <a:solidFill>
                  <a:schemeClr val="bg1"/>
                </a:solidFill>
              </a:rPr>
              <a:t> in, </a:t>
            </a:r>
            <a:r>
              <a:rPr lang="en-US" sz="4200" dirty="0" err="1">
                <a:solidFill>
                  <a:schemeClr val="bg1"/>
                </a:solidFill>
              </a:rPr>
              <a:t>egestas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eget</a:t>
            </a:r>
            <a:r>
              <a:rPr lang="en-US" sz="4200" dirty="0">
                <a:solidFill>
                  <a:schemeClr val="bg1"/>
                </a:solidFill>
              </a:rPr>
              <a:t> quam. </a:t>
            </a:r>
            <a:r>
              <a:rPr lang="en-US" sz="4200" dirty="0" err="1">
                <a:solidFill>
                  <a:schemeClr val="bg1"/>
                </a:solidFill>
              </a:rPr>
              <a:t>Nullam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quis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risus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eget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urna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mollis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ornare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vel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eu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leo</a:t>
            </a:r>
            <a:r>
              <a:rPr lang="en-US" sz="4200" dirty="0">
                <a:solidFill>
                  <a:schemeClr val="bg1"/>
                </a:solidFill>
              </a:rPr>
              <a:t>. Maecenas </a:t>
            </a:r>
            <a:r>
              <a:rPr lang="en-US" sz="4200" dirty="0" err="1">
                <a:solidFill>
                  <a:schemeClr val="bg1"/>
                </a:solidFill>
              </a:rPr>
              <a:t>faucibus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mollis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interdum</a:t>
            </a:r>
            <a:r>
              <a:rPr lang="en-US" sz="4200" dirty="0">
                <a:solidFill>
                  <a:schemeClr val="bg1"/>
                </a:solidFill>
              </a:rPr>
              <a:t>. Maecenas </a:t>
            </a:r>
            <a:r>
              <a:rPr lang="en-US" sz="4200" dirty="0" err="1">
                <a:solidFill>
                  <a:schemeClr val="bg1"/>
                </a:solidFill>
              </a:rPr>
              <a:t>faucibus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mollis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interdum</a:t>
            </a:r>
            <a:r>
              <a:rPr lang="en-US" sz="4200" dirty="0">
                <a:solidFill>
                  <a:schemeClr val="bg1"/>
                </a:solidFill>
              </a:rPr>
              <a:t>.</a:t>
            </a:r>
          </a:p>
          <a:p>
            <a:pPr marL="600075" indent="-600075">
              <a:buFont typeface="Arial"/>
              <a:buChar char="•"/>
            </a:pPr>
            <a:endParaRPr lang="en-US" sz="4200" dirty="0">
              <a:solidFill>
                <a:schemeClr val="bg1"/>
              </a:solidFill>
            </a:endParaRPr>
          </a:p>
          <a:p>
            <a:pPr marL="600075" indent="-600075">
              <a:buFont typeface="Arial"/>
              <a:buChar char="•"/>
            </a:pPr>
            <a:r>
              <a:rPr lang="en-US" sz="4200" dirty="0">
                <a:solidFill>
                  <a:schemeClr val="bg1"/>
                </a:solidFill>
              </a:rPr>
              <a:t>Maecenas </a:t>
            </a:r>
            <a:r>
              <a:rPr lang="en-US" sz="4200" dirty="0" err="1">
                <a:solidFill>
                  <a:schemeClr val="bg1"/>
                </a:solidFill>
              </a:rPr>
              <a:t>sed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diam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eget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risus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varius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blandit</a:t>
            </a:r>
            <a:r>
              <a:rPr lang="en-US" sz="4200" dirty="0">
                <a:solidFill>
                  <a:schemeClr val="bg1"/>
                </a:solidFill>
              </a:rPr>
              <a:t> sit </a:t>
            </a:r>
            <a:r>
              <a:rPr lang="en-US" sz="4200" dirty="0" err="1">
                <a:solidFill>
                  <a:schemeClr val="bg1"/>
                </a:solidFill>
              </a:rPr>
              <a:t>amet</a:t>
            </a:r>
            <a:r>
              <a:rPr lang="en-US" sz="4200" dirty="0">
                <a:solidFill>
                  <a:schemeClr val="bg1"/>
                </a:solidFill>
              </a:rPr>
              <a:t> non magna. </a:t>
            </a:r>
            <a:r>
              <a:rPr lang="en-US" sz="4200" dirty="0" err="1">
                <a:solidFill>
                  <a:schemeClr val="bg1"/>
                </a:solidFill>
              </a:rPr>
              <a:t>Lorem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ipsum</a:t>
            </a:r>
            <a:r>
              <a:rPr lang="en-US" sz="4200" dirty="0">
                <a:solidFill>
                  <a:schemeClr val="bg1"/>
                </a:solidFill>
              </a:rPr>
              <a:t> dolor sit </a:t>
            </a:r>
            <a:r>
              <a:rPr lang="en-US" sz="4200" dirty="0" err="1">
                <a:solidFill>
                  <a:schemeClr val="bg1"/>
                </a:solidFill>
              </a:rPr>
              <a:t>amet</a:t>
            </a:r>
            <a:r>
              <a:rPr lang="en-US" sz="4200" dirty="0">
                <a:solidFill>
                  <a:schemeClr val="bg1"/>
                </a:solidFill>
              </a:rPr>
              <a:t>, </a:t>
            </a:r>
            <a:r>
              <a:rPr lang="en-US" sz="4200" dirty="0" err="1">
                <a:solidFill>
                  <a:schemeClr val="bg1"/>
                </a:solidFill>
              </a:rPr>
              <a:t>consectetur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adipiscing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elit</a:t>
            </a:r>
            <a:r>
              <a:rPr lang="en-US" sz="4200" dirty="0">
                <a:solidFill>
                  <a:schemeClr val="bg1"/>
                </a:solidFill>
              </a:rPr>
              <a:t>. Integer </a:t>
            </a:r>
            <a:r>
              <a:rPr lang="en-US" sz="4200" dirty="0" err="1">
                <a:solidFill>
                  <a:schemeClr val="bg1"/>
                </a:solidFill>
              </a:rPr>
              <a:t>posuere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erat</a:t>
            </a:r>
            <a:r>
              <a:rPr lang="en-US" sz="4200" dirty="0">
                <a:solidFill>
                  <a:schemeClr val="bg1"/>
                </a:solidFill>
              </a:rPr>
              <a:t> a ante </a:t>
            </a:r>
            <a:r>
              <a:rPr lang="en-US" sz="4200" dirty="0" err="1">
                <a:solidFill>
                  <a:schemeClr val="bg1"/>
                </a:solidFill>
              </a:rPr>
              <a:t>venenatis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dapibus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posuere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velit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aliquet</a:t>
            </a:r>
            <a:r>
              <a:rPr lang="en-US" sz="4200" dirty="0">
                <a:solidFill>
                  <a:schemeClr val="bg1"/>
                </a:solidFill>
              </a:rPr>
              <a:t>. </a:t>
            </a:r>
            <a:r>
              <a:rPr lang="en-US" sz="4200" dirty="0" err="1">
                <a:solidFill>
                  <a:schemeClr val="bg1"/>
                </a:solidFill>
              </a:rPr>
              <a:t>Nullam</a:t>
            </a:r>
            <a:r>
              <a:rPr lang="en-US" sz="4200" dirty="0">
                <a:solidFill>
                  <a:schemeClr val="bg1"/>
                </a:solidFill>
              </a:rPr>
              <a:t> id dolor id </a:t>
            </a:r>
            <a:r>
              <a:rPr lang="en-US" sz="4200" dirty="0" err="1">
                <a:solidFill>
                  <a:schemeClr val="bg1"/>
                </a:solidFill>
              </a:rPr>
              <a:t>nibh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ultricies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vehicula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ut</a:t>
            </a:r>
            <a:r>
              <a:rPr lang="en-US" sz="4200" dirty="0">
                <a:solidFill>
                  <a:schemeClr val="bg1"/>
                </a:solidFill>
              </a:rPr>
              <a:t> id </a:t>
            </a:r>
            <a:r>
              <a:rPr lang="en-US" sz="4200" dirty="0" err="1">
                <a:solidFill>
                  <a:schemeClr val="bg1"/>
                </a:solidFill>
              </a:rPr>
              <a:t>elit</a:t>
            </a:r>
            <a:r>
              <a:rPr lang="en-US" sz="4200" dirty="0">
                <a:solidFill>
                  <a:schemeClr val="bg1"/>
                </a:solidFill>
              </a:rPr>
              <a:t>. </a:t>
            </a:r>
            <a:r>
              <a:rPr lang="en-US" sz="4200" dirty="0" err="1">
                <a:solidFill>
                  <a:schemeClr val="bg1"/>
                </a:solidFill>
              </a:rPr>
              <a:t>Sed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posuere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consectetur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est</a:t>
            </a:r>
            <a:r>
              <a:rPr lang="en-US" sz="4200" dirty="0">
                <a:solidFill>
                  <a:schemeClr val="bg1"/>
                </a:solidFill>
              </a:rPr>
              <a:t> at </a:t>
            </a:r>
            <a:r>
              <a:rPr lang="en-US" sz="4200" dirty="0" err="1">
                <a:solidFill>
                  <a:schemeClr val="bg1"/>
                </a:solidFill>
              </a:rPr>
              <a:t>lobortis</a:t>
            </a:r>
            <a:r>
              <a:rPr lang="en-US" sz="4200" dirty="0">
                <a:solidFill>
                  <a:schemeClr val="bg1"/>
                </a:solidFill>
              </a:rPr>
              <a:t>. </a:t>
            </a:r>
            <a:r>
              <a:rPr lang="en-US" sz="4200" dirty="0" err="1">
                <a:solidFill>
                  <a:schemeClr val="bg1"/>
                </a:solidFill>
              </a:rPr>
              <a:t>Praesent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commodo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cursus</a:t>
            </a:r>
            <a:r>
              <a:rPr lang="en-US" sz="4200" dirty="0">
                <a:solidFill>
                  <a:schemeClr val="bg1"/>
                </a:solidFill>
              </a:rPr>
              <a:t> magna, </a:t>
            </a:r>
            <a:r>
              <a:rPr lang="en-US" sz="4200" dirty="0" err="1">
                <a:solidFill>
                  <a:schemeClr val="bg1"/>
                </a:solidFill>
              </a:rPr>
              <a:t>vel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scelerisque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nisl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consectetur</a:t>
            </a:r>
            <a:r>
              <a:rPr lang="en-US" sz="4200" dirty="0">
                <a:solidFill>
                  <a:schemeClr val="bg1"/>
                </a:solidFill>
              </a:rPr>
              <a:t> et.</a:t>
            </a:r>
          </a:p>
          <a:p>
            <a:pPr marL="600075" indent="-600075">
              <a:buFont typeface="Arial"/>
              <a:buChar char="•"/>
            </a:pPr>
            <a:endParaRPr lang="en-US" sz="4200" dirty="0">
              <a:solidFill>
                <a:schemeClr val="bg1"/>
              </a:solidFill>
            </a:endParaRPr>
          </a:p>
          <a:p>
            <a:pPr marL="600075" indent="-600075">
              <a:buFont typeface="Arial"/>
              <a:buChar char="•"/>
            </a:pPr>
            <a:r>
              <a:rPr lang="en-US" sz="4200" dirty="0" err="1">
                <a:solidFill>
                  <a:schemeClr val="bg1"/>
                </a:solidFill>
              </a:rPr>
              <a:t>Fusce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dapibus</a:t>
            </a:r>
            <a:r>
              <a:rPr lang="en-US" sz="4200" dirty="0">
                <a:solidFill>
                  <a:schemeClr val="bg1"/>
                </a:solidFill>
              </a:rPr>
              <a:t>, </a:t>
            </a:r>
            <a:r>
              <a:rPr lang="en-US" sz="4200" dirty="0" err="1">
                <a:solidFill>
                  <a:schemeClr val="bg1"/>
                </a:solidFill>
              </a:rPr>
              <a:t>tellus</a:t>
            </a:r>
            <a:r>
              <a:rPr lang="en-US" sz="4200" dirty="0">
                <a:solidFill>
                  <a:schemeClr val="bg1"/>
                </a:solidFill>
              </a:rPr>
              <a:t> ac </a:t>
            </a:r>
            <a:r>
              <a:rPr lang="en-US" sz="4200" dirty="0" err="1">
                <a:solidFill>
                  <a:schemeClr val="bg1"/>
                </a:solidFill>
              </a:rPr>
              <a:t>cursus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commodo</a:t>
            </a:r>
            <a:r>
              <a:rPr lang="en-US" sz="4200" dirty="0">
                <a:solidFill>
                  <a:schemeClr val="bg1"/>
                </a:solidFill>
              </a:rPr>
              <a:t>, </a:t>
            </a:r>
            <a:r>
              <a:rPr lang="en-US" sz="4200" dirty="0" err="1">
                <a:solidFill>
                  <a:schemeClr val="bg1"/>
                </a:solidFill>
              </a:rPr>
              <a:t>tortor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mauris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condimentum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nibh</a:t>
            </a:r>
            <a:r>
              <a:rPr lang="en-US" sz="4200" dirty="0">
                <a:solidFill>
                  <a:schemeClr val="bg1"/>
                </a:solidFill>
              </a:rPr>
              <a:t>, </a:t>
            </a:r>
            <a:r>
              <a:rPr lang="en-US" sz="4200" dirty="0" err="1">
                <a:solidFill>
                  <a:schemeClr val="bg1"/>
                </a:solidFill>
              </a:rPr>
              <a:t>ut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fermentum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massa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justo</a:t>
            </a:r>
            <a:r>
              <a:rPr lang="en-US" sz="4200" dirty="0">
                <a:solidFill>
                  <a:schemeClr val="bg1"/>
                </a:solidFill>
              </a:rPr>
              <a:t> sit </a:t>
            </a:r>
            <a:r>
              <a:rPr lang="en-US" sz="4200" dirty="0" err="1">
                <a:solidFill>
                  <a:schemeClr val="bg1"/>
                </a:solidFill>
              </a:rPr>
              <a:t>amet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risus</a:t>
            </a:r>
            <a:r>
              <a:rPr lang="en-US" sz="4200" dirty="0">
                <a:solidFill>
                  <a:schemeClr val="bg1"/>
                </a:solidFill>
              </a:rPr>
              <a:t>. Integer </a:t>
            </a:r>
            <a:r>
              <a:rPr lang="en-US" sz="4200" dirty="0" err="1">
                <a:solidFill>
                  <a:schemeClr val="bg1"/>
                </a:solidFill>
              </a:rPr>
              <a:t>posuere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erat</a:t>
            </a:r>
            <a:r>
              <a:rPr lang="en-US" sz="4200" dirty="0">
                <a:solidFill>
                  <a:schemeClr val="bg1"/>
                </a:solidFill>
              </a:rPr>
              <a:t> a ante </a:t>
            </a:r>
            <a:r>
              <a:rPr lang="en-US" sz="4200" dirty="0" err="1">
                <a:solidFill>
                  <a:schemeClr val="bg1"/>
                </a:solidFill>
              </a:rPr>
              <a:t>venenatis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dapibus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posuere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velit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aliquet</a:t>
            </a:r>
            <a:r>
              <a:rPr lang="en-US" sz="4200" dirty="0">
                <a:solidFill>
                  <a:schemeClr val="bg1"/>
                </a:solidFill>
              </a:rPr>
              <a:t>. </a:t>
            </a:r>
            <a:r>
              <a:rPr lang="en-US" sz="4200" dirty="0" err="1">
                <a:solidFill>
                  <a:schemeClr val="bg1"/>
                </a:solidFill>
              </a:rPr>
              <a:t>Nullam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quis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risus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eget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urna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mollis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ornare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vel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eu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leo</a:t>
            </a:r>
            <a:r>
              <a:rPr lang="en-US" sz="4200" dirty="0">
                <a:solidFill>
                  <a:schemeClr val="bg1"/>
                </a:solidFill>
              </a:rPr>
              <a:t>. </a:t>
            </a:r>
            <a:r>
              <a:rPr lang="en-US" sz="4200" dirty="0" err="1">
                <a:solidFill>
                  <a:schemeClr val="bg1"/>
                </a:solidFill>
              </a:rPr>
              <a:t>Nullam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quis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risus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eget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urna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mollis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ornare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vel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eu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leo</a:t>
            </a:r>
            <a:r>
              <a:rPr lang="en-US" sz="4200" dirty="0">
                <a:solidFill>
                  <a:schemeClr val="bg1"/>
                </a:solidFill>
              </a:rPr>
              <a:t>. Cum </a:t>
            </a:r>
            <a:r>
              <a:rPr lang="en-US" sz="4200" dirty="0" err="1">
                <a:solidFill>
                  <a:schemeClr val="bg1"/>
                </a:solidFill>
              </a:rPr>
              <a:t>sociis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natoque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penatibus</a:t>
            </a:r>
            <a:r>
              <a:rPr lang="en-US" sz="4200" dirty="0">
                <a:solidFill>
                  <a:schemeClr val="bg1"/>
                </a:solidFill>
              </a:rPr>
              <a:t> et </a:t>
            </a:r>
            <a:r>
              <a:rPr lang="en-US" sz="4200" dirty="0" err="1">
                <a:solidFill>
                  <a:schemeClr val="bg1"/>
                </a:solidFill>
              </a:rPr>
              <a:t>magnis</a:t>
            </a:r>
            <a:r>
              <a:rPr lang="en-US" sz="4200" dirty="0">
                <a:solidFill>
                  <a:schemeClr val="bg1"/>
                </a:solidFill>
              </a:rPr>
              <a:t> dis parturient </a:t>
            </a:r>
            <a:r>
              <a:rPr lang="en-US" sz="4200" dirty="0" err="1">
                <a:solidFill>
                  <a:schemeClr val="bg1"/>
                </a:solidFill>
              </a:rPr>
              <a:t>montes</a:t>
            </a:r>
            <a:r>
              <a:rPr lang="en-US" sz="4200" dirty="0">
                <a:solidFill>
                  <a:schemeClr val="bg1"/>
                </a:solidFill>
              </a:rPr>
              <a:t>, </a:t>
            </a:r>
            <a:r>
              <a:rPr lang="en-US" sz="4200" dirty="0" err="1">
                <a:solidFill>
                  <a:schemeClr val="bg1"/>
                </a:solidFill>
              </a:rPr>
              <a:t>nascetur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ridiculus</a:t>
            </a:r>
            <a:r>
              <a:rPr lang="en-US" sz="4200" dirty="0">
                <a:solidFill>
                  <a:schemeClr val="bg1"/>
                </a:solidFill>
              </a:rPr>
              <a:t> mus. </a:t>
            </a:r>
            <a:r>
              <a:rPr lang="en-US" sz="4200" dirty="0" err="1">
                <a:solidFill>
                  <a:schemeClr val="bg1"/>
                </a:solidFill>
              </a:rPr>
              <a:t>Curabitur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blandit</a:t>
            </a:r>
            <a:r>
              <a:rPr lang="en-US" sz="4200" dirty="0">
                <a:solidFill>
                  <a:schemeClr val="bg1"/>
                </a:solidFill>
              </a:rPr>
              <a:t> tempus </a:t>
            </a:r>
            <a:r>
              <a:rPr lang="en-US" sz="4200" dirty="0" err="1">
                <a:solidFill>
                  <a:schemeClr val="bg1"/>
                </a:solidFill>
              </a:rPr>
              <a:t>porttitor</a:t>
            </a:r>
            <a:r>
              <a:rPr lang="en-US" sz="4200" dirty="0">
                <a:solidFill>
                  <a:schemeClr val="bg1"/>
                </a:solidFill>
              </a:rPr>
              <a:t>. </a:t>
            </a:r>
            <a:r>
              <a:rPr lang="en-US" sz="4200" dirty="0" err="1">
                <a:solidFill>
                  <a:schemeClr val="bg1"/>
                </a:solidFill>
              </a:rPr>
              <a:t>Nullam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quis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risus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eget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urna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mollis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ornare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vel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eu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leo</a:t>
            </a:r>
            <a:r>
              <a:rPr lang="en-US" sz="4200" dirty="0">
                <a:solidFill>
                  <a:schemeClr val="bg1"/>
                </a:solidFill>
              </a:rPr>
              <a:t>. </a:t>
            </a:r>
            <a:r>
              <a:rPr lang="en-US" sz="4200" dirty="0" err="1">
                <a:solidFill>
                  <a:schemeClr val="bg1"/>
                </a:solidFill>
              </a:rPr>
              <a:t>Cras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justo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odio</a:t>
            </a:r>
            <a:r>
              <a:rPr lang="en-US" sz="4200" dirty="0">
                <a:solidFill>
                  <a:schemeClr val="bg1"/>
                </a:solidFill>
              </a:rPr>
              <a:t>, </a:t>
            </a:r>
            <a:r>
              <a:rPr lang="en-US" sz="4200" dirty="0" err="1">
                <a:solidFill>
                  <a:schemeClr val="bg1"/>
                </a:solidFill>
              </a:rPr>
              <a:t>dapibus</a:t>
            </a:r>
            <a:r>
              <a:rPr lang="en-US" sz="4200" dirty="0">
                <a:solidFill>
                  <a:schemeClr val="bg1"/>
                </a:solidFill>
              </a:rPr>
              <a:t> ac </a:t>
            </a:r>
            <a:r>
              <a:rPr lang="en-US" sz="4200" dirty="0" err="1">
                <a:solidFill>
                  <a:schemeClr val="bg1"/>
                </a:solidFill>
              </a:rPr>
              <a:t>facilisis</a:t>
            </a:r>
            <a:r>
              <a:rPr lang="en-US" sz="4200" dirty="0">
                <a:solidFill>
                  <a:schemeClr val="bg1"/>
                </a:solidFill>
              </a:rPr>
              <a:t> in, </a:t>
            </a:r>
            <a:r>
              <a:rPr lang="en-US" sz="4200" dirty="0" err="1">
                <a:solidFill>
                  <a:schemeClr val="bg1"/>
                </a:solidFill>
              </a:rPr>
              <a:t>egestas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eget</a:t>
            </a:r>
            <a:endParaRPr lang="en-US" sz="4200" dirty="0">
              <a:solidFill>
                <a:schemeClr val="bg1"/>
              </a:solidFill>
            </a:endParaRPr>
          </a:p>
          <a:p>
            <a:pPr marL="600075" indent="-600075">
              <a:buFont typeface="Arial"/>
              <a:buChar char="•"/>
            </a:pPr>
            <a:endParaRPr lang="en-US" sz="4200" dirty="0">
              <a:solidFill>
                <a:schemeClr val="bg1"/>
              </a:solidFill>
            </a:endParaRPr>
          </a:p>
          <a:p>
            <a:pPr marL="600075" indent="-600075">
              <a:buFont typeface="Arial"/>
              <a:buChar char="•"/>
            </a:pPr>
            <a:r>
              <a:rPr lang="en-US" sz="4200" dirty="0">
                <a:solidFill>
                  <a:schemeClr val="bg1"/>
                </a:solidFill>
              </a:rPr>
              <a:t>Maecenas </a:t>
            </a:r>
            <a:r>
              <a:rPr lang="en-US" sz="4200" dirty="0" err="1">
                <a:solidFill>
                  <a:schemeClr val="bg1"/>
                </a:solidFill>
              </a:rPr>
              <a:t>sed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diam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eget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risus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varius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blandit</a:t>
            </a:r>
            <a:r>
              <a:rPr lang="en-US" sz="4200" dirty="0">
                <a:solidFill>
                  <a:schemeClr val="bg1"/>
                </a:solidFill>
              </a:rPr>
              <a:t> sit </a:t>
            </a:r>
            <a:r>
              <a:rPr lang="en-US" sz="4200" dirty="0" err="1">
                <a:solidFill>
                  <a:schemeClr val="bg1"/>
                </a:solidFill>
              </a:rPr>
              <a:t>amet</a:t>
            </a:r>
            <a:r>
              <a:rPr lang="en-US" sz="4200" dirty="0">
                <a:solidFill>
                  <a:schemeClr val="bg1"/>
                </a:solidFill>
              </a:rPr>
              <a:t> non magna. </a:t>
            </a:r>
            <a:r>
              <a:rPr lang="en-US" sz="4200" dirty="0" err="1">
                <a:solidFill>
                  <a:schemeClr val="bg1"/>
                </a:solidFill>
              </a:rPr>
              <a:t>Lorem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ipsum</a:t>
            </a:r>
            <a:r>
              <a:rPr lang="en-US" sz="4200" dirty="0">
                <a:solidFill>
                  <a:schemeClr val="bg1"/>
                </a:solidFill>
              </a:rPr>
              <a:t> dolor sit </a:t>
            </a:r>
            <a:r>
              <a:rPr lang="en-US" sz="4200" dirty="0" err="1">
                <a:solidFill>
                  <a:schemeClr val="bg1"/>
                </a:solidFill>
              </a:rPr>
              <a:t>amet</a:t>
            </a:r>
            <a:r>
              <a:rPr lang="en-US" sz="4200" dirty="0">
                <a:solidFill>
                  <a:schemeClr val="bg1"/>
                </a:solidFill>
              </a:rPr>
              <a:t>, </a:t>
            </a:r>
            <a:r>
              <a:rPr lang="en-US" sz="4200" dirty="0" err="1">
                <a:solidFill>
                  <a:schemeClr val="bg1"/>
                </a:solidFill>
              </a:rPr>
              <a:t>consectetur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adipiscing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elit</a:t>
            </a:r>
            <a:r>
              <a:rPr lang="en-US" sz="4200" dirty="0">
                <a:solidFill>
                  <a:schemeClr val="bg1"/>
                </a:solidFill>
              </a:rPr>
              <a:t>. Integer </a:t>
            </a:r>
            <a:r>
              <a:rPr lang="en-US" sz="4200" dirty="0" err="1">
                <a:solidFill>
                  <a:schemeClr val="bg1"/>
                </a:solidFill>
              </a:rPr>
              <a:t>posuere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erat</a:t>
            </a:r>
            <a:r>
              <a:rPr lang="en-US" sz="4200" dirty="0">
                <a:solidFill>
                  <a:schemeClr val="bg1"/>
                </a:solidFill>
              </a:rPr>
              <a:t> a ante </a:t>
            </a:r>
            <a:r>
              <a:rPr lang="en-US" sz="4200" dirty="0" err="1">
                <a:solidFill>
                  <a:schemeClr val="bg1"/>
                </a:solidFill>
              </a:rPr>
              <a:t>venenatis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dapibus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posuere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velit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aliquet</a:t>
            </a:r>
            <a:r>
              <a:rPr lang="en-US" sz="4200" dirty="0">
                <a:solidFill>
                  <a:schemeClr val="bg1"/>
                </a:solidFill>
              </a:rPr>
              <a:t>. </a:t>
            </a:r>
            <a:r>
              <a:rPr lang="en-US" sz="4200" dirty="0" err="1">
                <a:solidFill>
                  <a:schemeClr val="bg1"/>
                </a:solidFill>
              </a:rPr>
              <a:t>Nullam</a:t>
            </a:r>
            <a:r>
              <a:rPr lang="en-US" sz="4200" dirty="0">
                <a:solidFill>
                  <a:schemeClr val="bg1"/>
                </a:solidFill>
              </a:rPr>
              <a:t> id dolor id </a:t>
            </a:r>
            <a:r>
              <a:rPr lang="en-US" sz="4200" dirty="0" err="1">
                <a:solidFill>
                  <a:schemeClr val="bg1"/>
                </a:solidFill>
              </a:rPr>
              <a:t>nibh</a:t>
            </a:r>
            <a:endParaRPr lang="en-US" sz="4200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-65314" y="13204838"/>
            <a:ext cx="14499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4402864" y="-111173"/>
            <a:ext cx="29488340" cy="261166"/>
          </a:xfrm>
          <a:prstGeom prst="rect">
            <a:avLst/>
          </a:prstGeom>
          <a:solidFill>
            <a:srgbClr val="1B345D"/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402864" y="6477000"/>
            <a:ext cx="29488340" cy="261166"/>
          </a:xfrm>
          <a:prstGeom prst="rect">
            <a:avLst/>
          </a:prstGeom>
          <a:solidFill>
            <a:srgbClr val="1B345D"/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4439188" y="32537399"/>
            <a:ext cx="29557617" cy="381001"/>
          </a:xfrm>
          <a:prstGeom prst="rect">
            <a:avLst/>
          </a:prstGeom>
          <a:solidFill>
            <a:srgbClr val="1B34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479486" y="6981520"/>
            <a:ext cx="27170743" cy="123521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15800" b="1" dirty="0">
                <a:solidFill>
                  <a:schemeClr val="tx2"/>
                </a:solidFill>
              </a:rPr>
              <a:t>Project Goal</a:t>
            </a:r>
          </a:p>
          <a:p>
            <a:r>
              <a:rPr lang="en-US" sz="7700" dirty="0" err="1"/>
              <a:t>Quisque</a:t>
            </a:r>
            <a:r>
              <a:rPr lang="en-US" sz="7700" dirty="0"/>
              <a:t> </a:t>
            </a:r>
            <a:r>
              <a:rPr lang="en-US" sz="7700" dirty="0" err="1"/>
              <a:t>quis</a:t>
            </a:r>
            <a:r>
              <a:rPr lang="en-US" sz="7700" dirty="0"/>
              <a:t> </a:t>
            </a:r>
            <a:r>
              <a:rPr lang="en-US" sz="7700" dirty="0" err="1"/>
              <a:t>nunc</a:t>
            </a:r>
            <a:r>
              <a:rPr lang="en-US" sz="7700" dirty="0"/>
              <a:t> </a:t>
            </a:r>
            <a:r>
              <a:rPr lang="en-US" sz="7700" dirty="0" err="1"/>
              <a:t>mauris</a:t>
            </a:r>
            <a:r>
              <a:rPr lang="en-US" sz="7700" dirty="0"/>
              <a:t>. </a:t>
            </a:r>
            <a:r>
              <a:rPr lang="en-US" sz="7700" dirty="0" err="1"/>
              <a:t>Etiam</a:t>
            </a:r>
            <a:r>
              <a:rPr lang="en-US" sz="7700" dirty="0"/>
              <a:t> </a:t>
            </a:r>
            <a:r>
              <a:rPr lang="en-US" sz="7700" dirty="0" err="1"/>
              <a:t>vel</a:t>
            </a:r>
            <a:r>
              <a:rPr lang="en-US" sz="7700" dirty="0"/>
              <a:t> </a:t>
            </a:r>
            <a:r>
              <a:rPr lang="en-US" sz="7700" dirty="0" err="1"/>
              <a:t>leo</a:t>
            </a:r>
            <a:r>
              <a:rPr lang="en-US" sz="7700" dirty="0"/>
              <a:t> </a:t>
            </a:r>
            <a:r>
              <a:rPr lang="en-US" sz="7700" dirty="0" err="1"/>
              <a:t>nibh</a:t>
            </a:r>
            <a:r>
              <a:rPr lang="en-US" sz="7700" dirty="0"/>
              <a:t>, a </a:t>
            </a:r>
            <a:r>
              <a:rPr lang="en-US" sz="7700" dirty="0" err="1"/>
              <a:t>mollis</a:t>
            </a:r>
            <a:r>
              <a:rPr lang="en-US" sz="7700" dirty="0"/>
              <a:t> magna. </a:t>
            </a:r>
            <a:r>
              <a:rPr lang="en-US" sz="7700" dirty="0" err="1"/>
              <a:t>Proin</a:t>
            </a:r>
            <a:r>
              <a:rPr lang="en-US" sz="7700" dirty="0"/>
              <a:t> </a:t>
            </a:r>
            <a:r>
              <a:rPr lang="en-US" sz="7700" dirty="0" err="1"/>
              <a:t>eget</a:t>
            </a:r>
            <a:r>
              <a:rPr lang="en-US" sz="7700" dirty="0"/>
              <a:t> </a:t>
            </a:r>
            <a:r>
              <a:rPr lang="en-US" sz="7700" dirty="0" err="1"/>
              <a:t>neque</a:t>
            </a:r>
            <a:r>
              <a:rPr lang="en-US" sz="7700" dirty="0"/>
              <a:t> </a:t>
            </a:r>
            <a:r>
              <a:rPr lang="en-US" sz="7700" dirty="0" err="1"/>
              <a:t>urna</a:t>
            </a:r>
            <a:r>
              <a:rPr lang="en-US" sz="7700" dirty="0"/>
              <a:t>, </a:t>
            </a:r>
            <a:r>
              <a:rPr lang="en-US" sz="7700" dirty="0" err="1"/>
              <a:t>nec</a:t>
            </a:r>
            <a:r>
              <a:rPr lang="en-US" sz="7700" dirty="0"/>
              <a:t> </a:t>
            </a:r>
            <a:r>
              <a:rPr lang="en-US" sz="7700" dirty="0" err="1"/>
              <a:t>dignissim</a:t>
            </a:r>
            <a:r>
              <a:rPr lang="en-US" sz="7700" dirty="0"/>
              <a:t> sem. </a:t>
            </a:r>
            <a:r>
              <a:rPr lang="en-US" sz="7700" dirty="0" err="1"/>
              <a:t>Etiam</a:t>
            </a:r>
            <a:r>
              <a:rPr lang="en-US" sz="7700" dirty="0"/>
              <a:t> non </a:t>
            </a:r>
            <a:r>
              <a:rPr lang="en-US" sz="7700" dirty="0" err="1"/>
              <a:t>est</a:t>
            </a:r>
            <a:r>
              <a:rPr lang="en-US" sz="7700" dirty="0"/>
              <a:t> </a:t>
            </a:r>
            <a:r>
              <a:rPr lang="en-US" sz="7700" dirty="0" err="1"/>
              <a:t>hendrerit</a:t>
            </a:r>
            <a:r>
              <a:rPr lang="en-US" sz="7700" dirty="0"/>
              <a:t> dui </a:t>
            </a:r>
            <a:r>
              <a:rPr lang="en-US" sz="7700" dirty="0" err="1"/>
              <a:t>hendrerit</a:t>
            </a:r>
            <a:r>
              <a:rPr lang="en-US" sz="7700" dirty="0"/>
              <a:t> </a:t>
            </a:r>
            <a:r>
              <a:rPr lang="en-US" sz="7700" dirty="0" err="1"/>
              <a:t>ultrices</a:t>
            </a:r>
            <a:r>
              <a:rPr lang="en-US" sz="7700" dirty="0"/>
              <a:t>. </a:t>
            </a:r>
            <a:r>
              <a:rPr lang="en-US" sz="7700" dirty="0" err="1"/>
              <a:t>Vestibulum</a:t>
            </a:r>
            <a:r>
              <a:rPr lang="en-US" sz="7700" dirty="0"/>
              <a:t> </a:t>
            </a:r>
            <a:r>
              <a:rPr lang="en-US" sz="7700" dirty="0" err="1"/>
              <a:t>consequat</a:t>
            </a:r>
            <a:r>
              <a:rPr lang="en-US" sz="7700" dirty="0"/>
              <a:t> </a:t>
            </a:r>
            <a:r>
              <a:rPr lang="en-US" sz="7700" dirty="0" err="1"/>
              <a:t>iaculis</a:t>
            </a:r>
            <a:r>
              <a:rPr lang="en-US" sz="7700" dirty="0"/>
              <a:t> </a:t>
            </a:r>
            <a:r>
              <a:rPr lang="en-US" sz="7700" dirty="0" err="1"/>
              <a:t>arcu</a:t>
            </a:r>
            <a:r>
              <a:rPr lang="en-US" sz="7700" dirty="0"/>
              <a:t> ac </a:t>
            </a:r>
            <a:r>
              <a:rPr lang="en-US" sz="7700" dirty="0" err="1"/>
              <a:t>condimentum</a:t>
            </a:r>
            <a:r>
              <a:rPr lang="en-US" sz="7700" dirty="0"/>
              <a:t>. </a:t>
            </a:r>
            <a:r>
              <a:rPr lang="en-US" sz="7700" dirty="0" err="1"/>
              <a:t>Suspendisse</a:t>
            </a:r>
            <a:r>
              <a:rPr lang="en-US" sz="7700" dirty="0"/>
              <a:t> et </a:t>
            </a:r>
            <a:r>
              <a:rPr lang="en-US" sz="7700" dirty="0" err="1"/>
              <a:t>eros</a:t>
            </a:r>
            <a:r>
              <a:rPr lang="en-US" sz="7700" dirty="0"/>
              <a:t> vitae </a:t>
            </a:r>
            <a:r>
              <a:rPr lang="en-US" sz="7700" dirty="0" err="1"/>
              <a:t>risus</a:t>
            </a:r>
            <a:r>
              <a:rPr lang="en-US" sz="7700" dirty="0"/>
              <a:t> </a:t>
            </a:r>
            <a:r>
              <a:rPr lang="en-US" sz="7700" dirty="0" err="1"/>
              <a:t>volutpat</a:t>
            </a:r>
            <a:r>
              <a:rPr lang="en-US" sz="7700" dirty="0"/>
              <a:t> </a:t>
            </a:r>
            <a:r>
              <a:rPr lang="en-US" sz="7700" dirty="0" err="1"/>
              <a:t>accumsan</a:t>
            </a:r>
            <a:r>
              <a:rPr lang="en-US" sz="7700" dirty="0"/>
              <a:t>. </a:t>
            </a:r>
            <a:r>
              <a:rPr lang="en-US" sz="7700" dirty="0" err="1"/>
              <a:t>Donec</a:t>
            </a:r>
            <a:r>
              <a:rPr lang="en-US" sz="7700" dirty="0"/>
              <a:t> ante </a:t>
            </a:r>
            <a:r>
              <a:rPr lang="en-US" sz="7700" dirty="0" err="1"/>
              <a:t>sapien</a:t>
            </a:r>
            <a:r>
              <a:rPr lang="en-US" sz="7700" dirty="0"/>
              <a:t>, </a:t>
            </a:r>
            <a:r>
              <a:rPr lang="en-US" sz="7700" dirty="0" err="1"/>
              <a:t>eleifend</a:t>
            </a:r>
            <a:r>
              <a:rPr lang="en-US" sz="7700" dirty="0"/>
              <a:t> non </a:t>
            </a:r>
            <a:r>
              <a:rPr lang="en-US" sz="7700" dirty="0" err="1"/>
              <a:t>volutpat</a:t>
            </a:r>
            <a:r>
              <a:rPr lang="en-US" sz="7700" dirty="0"/>
              <a:t> non, </a:t>
            </a:r>
            <a:r>
              <a:rPr lang="en-US" sz="7700" dirty="0" err="1"/>
              <a:t>pulvinar</a:t>
            </a:r>
            <a:r>
              <a:rPr lang="en-US" sz="7700" dirty="0"/>
              <a:t> </a:t>
            </a:r>
            <a:r>
              <a:rPr lang="en-US" sz="7700" dirty="0" err="1"/>
              <a:t>eget</a:t>
            </a:r>
            <a:r>
              <a:rPr lang="en-US" sz="7700" dirty="0"/>
              <a:t> mi. </a:t>
            </a:r>
            <a:r>
              <a:rPr lang="en-US" sz="7700" dirty="0" err="1"/>
              <a:t>Nullam</a:t>
            </a:r>
            <a:r>
              <a:rPr lang="en-US" sz="7700" dirty="0"/>
              <a:t> </a:t>
            </a:r>
            <a:r>
              <a:rPr lang="en-US" sz="7700" dirty="0" err="1"/>
              <a:t>pellentesque</a:t>
            </a:r>
            <a:r>
              <a:rPr lang="en-US" sz="7700" dirty="0"/>
              <a:t> </a:t>
            </a:r>
            <a:r>
              <a:rPr lang="en-US" sz="7700" dirty="0" err="1"/>
              <a:t>auctor</a:t>
            </a:r>
            <a:r>
              <a:rPr lang="en-US" sz="7700" dirty="0"/>
              <a:t> nisi sit </a:t>
            </a:r>
            <a:r>
              <a:rPr lang="en-US" sz="7700" dirty="0" err="1"/>
              <a:t>amet</a:t>
            </a:r>
            <a:r>
              <a:rPr lang="en-US" sz="7700" dirty="0"/>
              <a:t> </a:t>
            </a:r>
            <a:r>
              <a:rPr lang="en-US" sz="7700" dirty="0" err="1"/>
              <a:t>rhoncus</a:t>
            </a:r>
            <a:r>
              <a:rPr lang="en-US" sz="7700" dirty="0"/>
              <a:t>. </a:t>
            </a:r>
            <a:r>
              <a:rPr lang="en-US" sz="7700" dirty="0" err="1"/>
              <a:t>Phasellus</a:t>
            </a:r>
            <a:r>
              <a:rPr lang="en-US" sz="7700" dirty="0"/>
              <a:t> </a:t>
            </a:r>
            <a:r>
              <a:rPr lang="en-US" sz="7700" dirty="0" err="1"/>
              <a:t>eros</a:t>
            </a:r>
            <a:r>
              <a:rPr lang="en-US" sz="7700" dirty="0"/>
              <a:t> </a:t>
            </a:r>
            <a:r>
              <a:rPr lang="en-US" sz="7700" dirty="0" err="1"/>
              <a:t>nunc</a:t>
            </a:r>
            <a:r>
              <a:rPr lang="en-US" sz="7700" dirty="0"/>
              <a:t>, </a:t>
            </a:r>
            <a:r>
              <a:rPr lang="en-US" sz="7700" dirty="0" err="1"/>
              <a:t>fermentum</a:t>
            </a:r>
            <a:r>
              <a:rPr lang="en-US" sz="7700" dirty="0"/>
              <a:t> non </a:t>
            </a:r>
            <a:r>
              <a:rPr lang="en-US" sz="7700" dirty="0" err="1"/>
              <a:t>venenatis</a:t>
            </a:r>
            <a:r>
              <a:rPr lang="en-US" sz="7700" dirty="0"/>
              <a:t> </a:t>
            </a:r>
            <a:r>
              <a:rPr lang="en-US" sz="7700" dirty="0" err="1"/>
              <a:t>eget</a:t>
            </a:r>
            <a:r>
              <a:rPr lang="en-US" sz="7700" dirty="0"/>
              <a:t>, </a:t>
            </a:r>
            <a:r>
              <a:rPr lang="en-US" sz="7700" dirty="0" err="1"/>
              <a:t>placerat</a:t>
            </a:r>
            <a:r>
              <a:rPr lang="en-US" sz="7700" dirty="0"/>
              <a:t> </a:t>
            </a:r>
            <a:r>
              <a:rPr lang="en-US" sz="7700" dirty="0" err="1"/>
              <a:t>sed</a:t>
            </a:r>
            <a:r>
              <a:rPr lang="en-US" sz="7700" dirty="0"/>
              <a:t> </a:t>
            </a:r>
            <a:r>
              <a:rPr lang="en-US" sz="7700" dirty="0" err="1"/>
              <a:t>justo</a:t>
            </a:r>
            <a:r>
              <a:rPr lang="en-US" sz="7700" dirty="0"/>
              <a:t>. </a:t>
            </a:r>
            <a:r>
              <a:rPr lang="en-US" sz="7700" dirty="0" err="1"/>
              <a:t>Nulla</a:t>
            </a:r>
            <a:r>
              <a:rPr lang="en-US" sz="7700" dirty="0"/>
              <a:t> </a:t>
            </a:r>
            <a:r>
              <a:rPr lang="en-US" sz="7700" dirty="0" err="1"/>
              <a:t>fermentum</a:t>
            </a:r>
            <a:r>
              <a:rPr lang="en-US" sz="7700" dirty="0"/>
              <a:t> </a:t>
            </a:r>
            <a:r>
              <a:rPr lang="en-US" sz="7700" dirty="0" err="1"/>
              <a:t>commodo</a:t>
            </a:r>
            <a:r>
              <a:rPr lang="en-US" sz="7700" dirty="0"/>
              <a:t> nisi. </a:t>
            </a: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4074430090"/>
              </p:ext>
            </p:extLst>
          </p:nvPr>
        </p:nvGraphicFramePr>
        <p:xfrm>
          <a:off x="27287315" y="19333686"/>
          <a:ext cx="15871372" cy="1313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Rectangle 35"/>
          <p:cNvSpPr/>
          <p:nvPr/>
        </p:nvSpPr>
        <p:spPr>
          <a:xfrm>
            <a:off x="15419378" y="19333687"/>
            <a:ext cx="8063730" cy="178510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sz="11000" b="1" dirty="0">
                <a:solidFill>
                  <a:schemeClr val="tx2"/>
                </a:solidFill>
              </a:rPr>
              <a:t>Study Results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489610" y="21174241"/>
            <a:ext cx="10156936" cy="1056552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700" dirty="0" err="1"/>
              <a:t>Donec</a:t>
            </a:r>
            <a:r>
              <a:rPr lang="en-US" sz="4700" dirty="0"/>
              <a:t> </a:t>
            </a:r>
            <a:r>
              <a:rPr lang="en-US" sz="4700" dirty="0" err="1"/>
              <a:t>consectetur</a:t>
            </a:r>
            <a:r>
              <a:rPr lang="en-US" sz="4700" dirty="0"/>
              <a:t>, ante id </a:t>
            </a:r>
            <a:r>
              <a:rPr lang="en-US" sz="4700" dirty="0" err="1"/>
              <a:t>feugiat</a:t>
            </a:r>
            <a:r>
              <a:rPr lang="en-US" sz="4700" dirty="0"/>
              <a:t> </a:t>
            </a:r>
            <a:r>
              <a:rPr lang="en-US" sz="4700" dirty="0" err="1"/>
              <a:t>porta</a:t>
            </a:r>
            <a:r>
              <a:rPr lang="en-US" sz="4700" dirty="0"/>
              <a:t>, </a:t>
            </a:r>
            <a:r>
              <a:rPr lang="en-US" sz="4700" dirty="0" err="1"/>
              <a:t>ligula</a:t>
            </a:r>
            <a:r>
              <a:rPr lang="en-US" sz="4700" dirty="0"/>
              <a:t> </a:t>
            </a:r>
            <a:r>
              <a:rPr lang="en-US" sz="4700" dirty="0" err="1"/>
              <a:t>ligula</a:t>
            </a:r>
            <a:r>
              <a:rPr lang="en-US" sz="4700" dirty="0"/>
              <a:t> </a:t>
            </a:r>
            <a:r>
              <a:rPr lang="en-US" sz="4700" dirty="0" err="1"/>
              <a:t>volutpat</a:t>
            </a:r>
            <a:r>
              <a:rPr lang="en-US" sz="4700" dirty="0"/>
              <a:t> </a:t>
            </a:r>
            <a:r>
              <a:rPr lang="en-US" sz="4700" dirty="0" err="1"/>
              <a:t>mauris</a:t>
            </a:r>
            <a:r>
              <a:rPr lang="en-US" sz="4700" dirty="0"/>
              <a:t>, </a:t>
            </a:r>
            <a:r>
              <a:rPr lang="en-US" sz="4700" dirty="0" err="1"/>
              <a:t>feugiat</a:t>
            </a:r>
            <a:r>
              <a:rPr lang="en-US" sz="4700" dirty="0"/>
              <a:t> </a:t>
            </a:r>
            <a:r>
              <a:rPr lang="en-US" sz="4700" dirty="0" err="1"/>
              <a:t>malesuada</a:t>
            </a:r>
            <a:r>
              <a:rPr lang="en-US" sz="4700" dirty="0"/>
              <a:t> </a:t>
            </a:r>
            <a:r>
              <a:rPr lang="en-US" sz="4700" dirty="0" err="1"/>
              <a:t>metus</a:t>
            </a:r>
            <a:r>
              <a:rPr lang="en-US" sz="4700" dirty="0"/>
              <a:t> dui </a:t>
            </a:r>
            <a:r>
              <a:rPr lang="en-US" sz="4700" dirty="0" err="1"/>
              <a:t>nec</a:t>
            </a:r>
            <a:r>
              <a:rPr lang="en-US" sz="4700" dirty="0"/>
              <a:t> lacus. </a:t>
            </a:r>
            <a:r>
              <a:rPr lang="en-US" sz="4700" dirty="0" err="1"/>
              <a:t>Mauris</a:t>
            </a:r>
            <a:r>
              <a:rPr lang="en-US" sz="4700" dirty="0"/>
              <a:t> </a:t>
            </a:r>
            <a:r>
              <a:rPr lang="en-US" sz="4700" dirty="0" err="1"/>
              <a:t>vel</a:t>
            </a:r>
            <a:r>
              <a:rPr lang="en-US" sz="4700" dirty="0"/>
              <a:t> mi </a:t>
            </a:r>
            <a:r>
              <a:rPr lang="en-US" sz="4700" dirty="0" err="1"/>
              <a:t>risus</a:t>
            </a:r>
            <a:r>
              <a:rPr lang="en-US" sz="4700" dirty="0"/>
              <a:t>, non </a:t>
            </a:r>
            <a:r>
              <a:rPr lang="en-US" sz="4700" dirty="0" err="1"/>
              <a:t>vehicula</a:t>
            </a:r>
            <a:r>
              <a:rPr lang="en-US" sz="4700" dirty="0"/>
              <a:t> </a:t>
            </a:r>
            <a:r>
              <a:rPr lang="en-US" sz="4700" dirty="0" err="1"/>
              <a:t>tortor</a:t>
            </a:r>
            <a:r>
              <a:rPr lang="en-US" sz="4700" dirty="0"/>
              <a:t>. </a:t>
            </a:r>
            <a:r>
              <a:rPr lang="en-US" sz="4700" dirty="0" err="1"/>
              <a:t>Duis</a:t>
            </a:r>
            <a:r>
              <a:rPr lang="en-US" sz="4700" dirty="0"/>
              <a:t> </a:t>
            </a:r>
            <a:r>
              <a:rPr lang="en-US" sz="4700" dirty="0" err="1"/>
              <a:t>ut</a:t>
            </a:r>
            <a:r>
              <a:rPr lang="en-US" sz="4700" dirty="0"/>
              <a:t> </a:t>
            </a:r>
            <a:r>
              <a:rPr lang="en-US" sz="4700" dirty="0" err="1"/>
              <a:t>nulla</a:t>
            </a:r>
            <a:r>
              <a:rPr lang="en-US" sz="4700" dirty="0"/>
              <a:t> </a:t>
            </a:r>
            <a:r>
              <a:rPr lang="en-US" sz="4700" dirty="0" err="1"/>
              <a:t>nibh</a:t>
            </a:r>
            <a:r>
              <a:rPr lang="en-US" sz="4700" dirty="0"/>
              <a:t>, et </a:t>
            </a:r>
            <a:r>
              <a:rPr lang="en-US" sz="4700" dirty="0" err="1"/>
              <a:t>sollicitudin</a:t>
            </a:r>
            <a:r>
              <a:rPr lang="en-US" sz="4700" dirty="0"/>
              <a:t> </a:t>
            </a:r>
            <a:r>
              <a:rPr lang="en-US" sz="4700" dirty="0" err="1"/>
              <a:t>odio</a:t>
            </a:r>
            <a:r>
              <a:rPr lang="en-US" sz="4700" dirty="0"/>
              <a:t>. </a:t>
            </a:r>
            <a:r>
              <a:rPr lang="en-US" sz="4700" dirty="0" err="1"/>
              <a:t>Cras</a:t>
            </a:r>
            <a:r>
              <a:rPr lang="en-US" sz="4700" dirty="0"/>
              <a:t> </a:t>
            </a:r>
            <a:r>
              <a:rPr lang="en-US" sz="4700" dirty="0" err="1"/>
              <a:t>odio</a:t>
            </a:r>
            <a:r>
              <a:rPr lang="en-US" sz="4700" dirty="0"/>
              <a:t> quam, </a:t>
            </a:r>
            <a:r>
              <a:rPr lang="en-US" sz="4700" dirty="0" err="1"/>
              <a:t>tristique</a:t>
            </a:r>
            <a:r>
              <a:rPr lang="en-US" sz="4700" dirty="0"/>
              <a:t> a </a:t>
            </a:r>
            <a:r>
              <a:rPr lang="en-US" sz="4700" dirty="0" err="1"/>
              <a:t>molestie</a:t>
            </a:r>
            <a:r>
              <a:rPr lang="en-US" sz="4700" dirty="0"/>
              <a:t> </a:t>
            </a:r>
            <a:r>
              <a:rPr lang="en-US" sz="4700" dirty="0" err="1"/>
              <a:t>hendrerit</a:t>
            </a:r>
            <a:r>
              <a:rPr lang="en-US" sz="4700" dirty="0"/>
              <a:t>, </a:t>
            </a:r>
            <a:r>
              <a:rPr lang="en-US" sz="4700" dirty="0" err="1"/>
              <a:t>rutrum</a:t>
            </a:r>
            <a:r>
              <a:rPr lang="en-US" sz="4700" dirty="0"/>
              <a:t> </a:t>
            </a:r>
            <a:r>
              <a:rPr lang="en-US" sz="4700" dirty="0" err="1"/>
              <a:t>vel</a:t>
            </a:r>
            <a:r>
              <a:rPr lang="en-US" sz="4700" dirty="0"/>
              <a:t> </a:t>
            </a:r>
            <a:r>
              <a:rPr lang="en-US" sz="4700" dirty="0" err="1"/>
              <a:t>leo</a:t>
            </a:r>
            <a:r>
              <a:rPr lang="en-US" sz="4700" dirty="0"/>
              <a:t>. Maecenas et </a:t>
            </a:r>
            <a:r>
              <a:rPr lang="en-US" sz="4700" dirty="0" err="1"/>
              <a:t>neque</a:t>
            </a:r>
            <a:r>
              <a:rPr lang="en-US" sz="4700" dirty="0"/>
              <a:t> </a:t>
            </a:r>
            <a:r>
              <a:rPr lang="en-US" sz="4700" dirty="0" err="1"/>
              <a:t>sodales</a:t>
            </a:r>
            <a:r>
              <a:rPr lang="en-US" sz="4700" dirty="0"/>
              <a:t> </a:t>
            </a:r>
            <a:r>
              <a:rPr lang="en-US" sz="4700" dirty="0" err="1"/>
              <a:t>arcu</a:t>
            </a:r>
            <a:r>
              <a:rPr lang="en-US" sz="4700" dirty="0"/>
              <a:t> </a:t>
            </a:r>
            <a:r>
              <a:rPr lang="en-US" sz="4700" dirty="0" err="1"/>
              <a:t>ullamcorper</a:t>
            </a:r>
            <a:r>
              <a:rPr lang="en-US" sz="4700" dirty="0"/>
              <a:t> </a:t>
            </a:r>
            <a:r>
              <a:rPr lang="en-US" sz="4700" dirty="0" err="1"/>
              <a:t>eleifend</a:t>
            </a:r>
            <a:r>
              <a:rPr lang="en-US" sz="4700" dirty="0"/>
              <a:t> id </a:t>
            </a:r>
            <a:r>
              <a:rPr lang="en-US" sz="4700" dirty="0" err="1"/>
              <a:t>ut</a:t>
            </a:r>
            <a:r>
              <a:rPr lang="en-US" sz="4700" dirty="0"/>
              <a:t> </a:t>
            </a:r>
            <a:r>
              <a:rPr lang="en-US" sz="4700" dirty="0" err="1"/>
              <a:t>mauris</a:t>
            </a:r>
            <a:r>
              <a:rPr lang="en-US" sz="4700" dirty="0"/>
              <a:t>. Maecenas </a:t>
            </a:r>
            <a:r>
              <a:rPr lang="en-US" sz="4700" dirty="0" err="1"/>
              <a:t>justo</a:t>
            </a:r>
            <a:r>
              <a:rPr lang="en-US" sz="4700" dirty="0"/>
              <a:t> dui, </a:t>
            </a:r>
            <a:r>
              <a:rPr lang="en-US" sz="4700" dirty="0" err="1"/>
              <a:t>gravida</a:t>
            </a:r>
            <a:r>
              <a:rPr lang="en-US" sz="4700" dirty="0"/>
              <a:t> </a:t>
            </a:r>
            <a:r>
              <a:rPr lang="en-US" sz="4700" dirty="0" err="1"/>
              <a:t>sed</a:t>
            </a:r>
            <a:r>
              <a:rPr lang="en-US" sz="4700" dirty="0"/>
              <a:t> </a:t>
            </a:r>
            <a:r>
              <a:rPr lang="en-US" sz="4700" dirty="0" err="1"/>
              <a:t>interdum</a:t>
            </a:r>
            <a:r>
              <a:rPr lang="en-US" sz="4700" dirty="0"/>
              <a:t> non, </a:t>
            </a:r>
            <a:r>
              <a:rPr lang="en-US" sz="4700" dirty="0" err="1"/>
              <a:t>imperdiet</a:t>
            </a:r>
            <a:r>
              <a:rPr lang="en-US" sz="4700" dirty="0"/>
              <a:t> </a:t>
            </a:r>
            <a:r>
              <a:rPr lang="en-US" sz="4700" dirty="0" err="1"/>
              <a:t>quis</a:t>
            </a:r>
            <a:r>
              <a:rPr lang="en-US" sz="4700" dirty="0"/>
              <a:t> </a:t>
            </a:r>
            <a:r>
              <a:rPr lang="en-US" sz="4700" dirty="0" err="1"/>
              <a:t>urna</a:t>
            </a:r>
            <a:r>
              <a:rPr lang="en-US" sz="4700" dirty="0"/>
              <a:t>. </a:t>
            </a:r>
            <a:r>
              <a:rPr lang="en-US" sz="4700" dirty="0" err="1"/>
              <a:t>Aliquam</a:t>
            </a:r>
            <a:r>
              <a:rPr lang="en-US" sz="4700" dirty="0"/>
              <a:t> </a:t>
            </a:r>
            <a:r>
              <a:rPr lang="en-US" sz="4700" dirty="0" err="1"/>
              <a:t>turpis</a:t>
            </a:r>
            <a:r>
              <a:rPr lang="en-US" sz="4700" dirty="0"/>
              <a:t> </a:t>
            </a:r>
            <a:r>
              <a:rPr lang="en-US" sz="4700" dirty="0" err="1"/>
              <a:t>metus</a:t>
            </a:r>
            <a:r>
              <a:rPr lang="en-US" sz="4700" dirty="0"/>
              <a:t>, </a:t>
            </a:r>
            <a:r>
              <a:rPr lang="en-US" sz="4700" dirty="0" err="1"/>
              <a:t>ultricies</a:t>
            </a:r>
            <a:r>
              <a:rPr lang="en-US" sz="4700" dirty="0"/>
              <a:t> </a:t>
            </a:r>
            <a:r>
              <a:rPr lang="en-US" sz="4700" dirty="0" err="1"/>
              <a:t>quis</a:t>
            </a:r>
            <a:r>
              <a:rPr lang="en-US" sz="4700" dirty="0"/>
              <a:t> dictum id, </a:t>
            </a:r>
            <a:r>
              <a:rPr lang="en-US" sz="4700" dirty="0" err="1"/>
              <a:t>accumsan</a:t>
            </a:r>
            <a:r>
              <a:rPr lang="en-US" sz="4700" dirty="0"/>
              <a:t> vitae </a:t>
            </a:r>
            <a:r>
              <a:rPr lang="en-US" sz="4700" dirty="0" err="1"/>
              <a:t>lorem</a:t>
            </a:r>
            <a:r>
              <a:rPr lang="en-US" sz="4700" dirty="0"/>
              <a:t>. </a:t>
            </a:r>
            <a:r>
              <a:rPr lang="en-US" sz="4700" dirty="0" err="1"/>
              <a:t>Mauris</a:t>
            </a:r>
            <a:r>
              <a:rPr lang="en-US" sz="4700" dirty="0"/>
              <a:t> non ante id </a:t>
            </a:r>
            <a:r>
              <a:rPr lang="en-US" sz="4700" dirty="0" err="1"/>
              <a:t>elit</a:t>
            </a:r>
            <a:r>
              <a:rPr lang="en-US" sz="4700" dirty="0"/>
              <a:t> </a:t>
            </a:r>
            <a:r>
              <a:rPr lang="en-US" sz="4700" dirty="0" err="1"/>
              <a:t>mollis</a:t>
            </a:r>
            <a:r>
              <a:rPr lang="en-US" sz="4700" dirty="0"/>
              <a:t> </a:t>
            </a:r>
            <a:r>
              <a:rPr lang="en-US" sz="4700" dirty="0" err="1"/>
              <a:t>malesuada</a:t>
            </a:r>
            <a:r>
              <a:rPr lang="en-US" sz="4700" dirty="0"/>
              <a:t>. </a:t>
            </a:r>
            <a:r>
              <a:rPr lang="en-US" sz="4700" dirty="0" err="1"/>
              <a:t>Donec</a:t>
            </a:r>
            <a:r>
              <a:rPr lang="en-US" sz="4700" dirty="0"/>
              <a:t> </a:t>
            </a:r>
            <a:r>
              <a:rPr lang="en-US" sz="4700" dirty="0" err="1"/>
              <a:t>tristique</a:t>
            </a:r>
            <a:r>
              <a:rPr lang="en-US" sz="4700" dirty="0"/>
              <a:t>, </a:t>
            </a:r>
            <a:r>
              <a:rPr lang="en-US" sz="4700" dirty="0" err="1"/>
              <a:t>risus</a:t>
            </a:r>
            <a:r>
              <a:rPr lang="en-US" sz="4700" dirty="0"/>
              <a:t> vitae </a:t>
            </a:r>
            <a:r>
              <a:rPr lang="en-US" sz="4700" dirty="0" err="1"/>
              <a:t>sagittis</a:t>
            </a:r>
            <a:r>
              <a:rPr lang="en-US" sz="4700" dirty="0"/>
              <a:t> </a:t>
            </a:r>
            <a:r>
              <a:rPr lang="en-US" sz="4700" dirty="0" err="1"/>
              <a:t>hendrerit</a:t>
            </a:r>
            <a:r>
              <a:rPr lang="en-US" sz="4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66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onomy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9"/>
          <a:stretch/>
        </p:blipFill>
        <p:spPr>
          <a:xfrm>
            <a:off x="13381155" y="-1"/>
            <a:ext cx="18353314" cy="140783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89429" y="12207240"/>
            <a:ext cx="18353314" cy="207041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10" tIns="40005" rIns="80010" bIns="40005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4058900"/>
            <a:ext cx="43891200" cy="15017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10" tIns="40005" rIns="80010" bIns="40005" spcCol="0" rtlCol="0" anchor="ctr"/>
          <a:lstStyle/>
          <a:p>
            <a:pPr algn="ctr"/>
            <a:endParaRPr lang="en-US"/>
          </a:p>
        </p:txBody>
      </p:sp>
      <p:pic>
        <p:nvPicPr>
          <p:cNvPr id="8" name="Picture 7" descr="stock-market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/>
          <a:stretch/>
        </p:blipFill>
        <p:spPr>
          <a:xfrm>
            <a:off x="1" y="-22861"/>
            <a:ext cx="13389428" cy="12241530"/>
          </a:xfrm>
          <a:prstGeom prst="rect">
            <a:avLst/>
          </a:prstGeom>
        </p:spPr>
      </p:pic>
      <p:pic>
        <p:nvPicPr>
          <p:cNvPr id="9" name="Picture 8" descr="stock-market-today-results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" r="35836"/>
          <a:stretch/>
        </p:blipFill>
        <p:spPr>
          <a:xfrm>
            <a:off x="31612114" y="0"/>
            <a:ext cx="12279086" cy="12207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15772" y="12577796"/>
            <a:ext cx="18326971" cy="4042902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100" b="1" dirty="0">
                <a:solidFill>
                  <a:srgbClr val="FFFFFF"/>
                </a:solidFill>
                <a:latin typeface="Arial Black"/>
                <a:cs typeface="Arial Black"/>
              </a:rPr>
              <a:t>RECENT GRADS AND THE</a:t>
            </a:r>
          </a:p>
          <a:p>
            <a:pPr algn="dist">
              <a:lnSpc>
                <a:spcPct val="80000"/>
              </a:lnSpc>
            </a:pPr>
            <a:r>
              <a:rPr lang="en-US" sz="21200" b="1" dirty="0">
                <a:solidFill>
                  <a:srgbClr val="FFFFFF"/>
                </a:solidFill>
                <a:latin typeface="Arial Black"/>
                <a:cs typeface="Arial Black"/>
              </a:rPr>
              <a:t>ECONOMY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64686" y="16664941"/>
            <a:ext cx="21945600" cy="830997"/>
          </a:xfrm>
          <a:prstGeom prst="rect">
            <a:avLst/>
          </a:prstGeom>
        </p:spPr>
        <p:txBody>
          <a:bodyPr lIns="80010" tIns="40005" rIns="80010" bIns="40005">
            <a:spAutoFit/>
          </a:bodyPr>
          <a:lstStyle/>
          <a:p>
            <a:pPr algn="ctr"/>
            <a:r>
              <a:rPr lang="en-US" sz="47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Seton Hall University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0" y="17830800"/>
            <a:ext cx="17896114" cy="15592728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6300" b="1" spc="-131" dirty="0">
                <a:solidFill>
                  <a:srgbClr val="FFFFFF"/>
                </a:solidFill>
              </a:rPr>
              <a:t>Integer </a:t>
            </a:r>
            <a:r>
              <a:rPr lang="en-US" sz="6300" b="1" spc="-131" dirty="0" err="1">
                <a:solidFill>
                  <a:srgbClr val="FFFFFF"/>
                </a:solidFill>
              </a:rPr>
              <a:t>posuere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erat</a:t>
            </a:r>
            <a:r>
              <a:rPr lang="en-US" sz="6300" b="1" spc="-131" dirty="0">
                <a:solidFill>
                  <a:srgbClr val="FFFFFF"/>
                </a:solidFill>
              </a:rPr>
              <a:t> a ante </a:t>
            </a:r>
            <a:r>
              <a:rPr lang="en-US" sz="6300" b="1" spc="-131" dirty="0" err="1">
                <a:solidFill>
                  <a:srgbClr val="FFFFFF"/>
                </a:solidFill>
              </a:rPr>
              <a:t>venenatis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dapibus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posuere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velit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aliquet</a:t>
            </a:r>
            <a:r>
              <a:rPr lang="en-US" sz="6300" b="1" spc="-131" dirty="0">
                <a:solidFill>
                  <a:srgbClr val="FFFFFF"/>
                </a:solidFill>
              </a:rPr>
              <a:t>. </a:t>
            </a:r>
            <a:r>
              <a:rPr lang="en-US" sz="6300" b="1" spc="-131" dirty="0" err="1">
                <a:solidFill>
                  <a:srgbClr val="FFFFFF"/>
                </a:solidFill>
              </a:rPr>
              <a:t>Nullam</a:t>
            </a:r>
            <a:r>
              <a:rPr lang="en-US" sz="6300" b="1" spc="-131" dirty="0">
                <a:solidFill>
                  <a:srgbClr val="FFFFFF"/>
                </a:solidFill>
              </a:rPr>
              <a:t> id dolor id </a:t>
            </a:r>
            <a:r>
              <a:rPr lang="en-US" sz="6300" b="1" spc="-131" dirty="0" err="1">
                <a:solidFill>
                  <a:srgbClr val="FFFFFF"/>
                </a:solidFill>
              </a:rPr>
              <a:t>nibh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ultricies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vehicula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ut</a:t>
            </a:r>
            <a:r>
              <a:rPr lang="en-US" sz="6300" b="1" spc="-131" dirty="0">
                <a:solidFill>
                  <a:srgbClr val="FFFFFF"/>
                </a:solidFill>
              </a:rPr>
              <a:t> id </a:t>
            </a:r>
            <a:r>
              <a:rPr lang="en-US" sz="6300" b="1" spc="-131" dirty="0" err="1">
                <a:solidFill>
                  <a:srgbClr val="FFFFFF"/>
                </a:solidFill>
              </a:rPr>
              <a:t>elit</a:t>
            </a:r>
            <a:r>
              <a:rPr lang="en-US" sz="6300" b="1" spc="-131" dirty="0">
                <a:solidFill>
                  <a:srgbClr val="FFFFFF"/>
                </a:solidFill>
              </a:rPr>
              <a:t>. </a:t>
            </a:r>
            <a:r>
              <a:rPr lang="en-US" sz="6300" b="1" spc="-131" dirty="0" err="1">
                <a:solidFill>
                  <a:srgbClr val="FFFFFF"/>
                </a:solidFill>
              </a:rPr>
              <a:t>Aenean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eu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leo</a:t>
            </a:r>
            <a:r>
              <a:rPr lang="en-US" sz="6300" b="1" spc="-131" dirty="0">
                <a:solidFill>
                  <a:srgbClr val="FFFFFF"/>
                </a:solidFill>
              </a:rPr>
              <a:t> quam. </a:t>
            </a:r>
            <a:r>
              <a:rPr lang="en-US" sz="6300" b="1" spc="-131" dirty="0" err="1">
                <a:solidFill>
                  <a:srgbClr val="FFFFFF"/>
                </a:solidFill>
              </a:rPr>
              <a:t>Pellentesque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ornare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sem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lacinia</a:t>
            </a:r>
            <a:r>
              <a:rPr lang="en-US" sz="6300" b="1" spc="-131" dirty="0">
                <a:solidFill>
                  <a:srgbClr val="FFFFFF"/>
                </a:solidFill>
              </a:rPr>
              <a:t> quam </a:t>
            </a:r>
            <a:r>
              <a:rPr lang="en-US" sz="6300" b="1" spc="-131" dirty="0" err="1">
                <a:solidFill>
                  <a:srgbClr val="FFFFFF"/>
                </a:solidFill>
              </a:rPr>
              <a:t>venenatis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vestibulum</a:t>
            </a:r>
            <a:r>
              <a:rPr lang="en-US" sz="6300" b="1" spc="-131" dirty="0">
                <a:solidFill>
                  <a:srgbClr val="FFFFFF"/>
                </a:solidFill>
              </a:rPr>
              <a:t>. </a:t>
            </a:r>
            <a:r>
              <a:rPr lang="en-US" sz="6300" b="1" spc="-131" dirty="0" err="1">
                <a:solidFill>
                  <a:srgbClr val="FFFFFF"/>
                </a:solidFill>
              </a:rPr>
              <a:t>Donec</a:t>
            </a:r>
            <a:r>
              <a:rPr lang="en-US" sz="6300" b="1" spc="-131" dirty="0">
                <a:solidFill>
                  <a:srgbClr val="FFFFFF"/>
                </a:solidFill>
              </a:rPr>
              <a:t> id </a:t>
            </a:r>
            <a:r>
              <a:rPr lang="en-US" sz="6300" b="1" spc="-131" dirty="0" err="1">
                <a:solidFill>
                  <a:srgbClr val="FFFFFF"/>
                </a:solidFill>
              </a:rPr>
              <a:t>elit</a:t>
            </a:r>
            <a:r>
              <a:rPr lang="en-US" sz="6300" b="1" spc="-131" dirty="0">
                <a:solidFill>
                  <a:srgbClr val="FFFFFF"/>
                </a:solidFill>
              </a:rPr>
              <a:t> non mi </a:t>
            </a:r>
            <a:r>
              <a:rPr lang="en-US" sz="6300" b="1" spc="-131" dirty="0" err="1">
                <a:solidFill>
                  <a:srgbClr val="FFFFFF"/>
                </a:solidFill>
              </a:rPr>
              <a:t>porta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gravida</a:t>
            </a:r>
            <a:r>
              <a:rPr lang="en-US" sz="6300" b="1" spc="-131" dirty="0">
                <a:solidFill>
                  <a:srgbClr val="FFFFFF"/>
                </a:solidFill>
              </a:rPr>
              <a:t> at </a:t>
            </a:r>
            <a:r>
              <a:rPr lang="en-US" sz="6300" b="1" spc="-131" dirty="0" err="1">
                <a:solidFill>
                  <a:srgbClr val="FFFFFF"/>
                </a:solidFill>
              </a:rPr>
              <a:t>eget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metus</a:t>
            </a:r>
            <a:r>
              <a:rPr lang="en-US" sz="6300" b="1" spc="-131" dirty="0">
                <a:solidFill>
                  <a:srgbClr val="FFFFFF"/>
                </a:solidFill>
              </a:rPr>
              <a:t>. </a:t>
            </a:r>
            <a:r>
              <a:rPr lang="en-US" sz="6300" b="1" spc="-131" dirty="0" err="1">
                <a:solidFill>
                  <a:srgbClr val="FFFFFF"/>
                </a:solidFill>
              </a:rPr>
              <a:t>Donec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ullamcorper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nulla</a:t>
            </a:r>
            <a:r>
              <a:rPr lang="en-US" sz="6300" b="1" spc="-131" dirty="0">
                <a:solidFill>
                  <a:srgbClr val="FFFFFF"/>
                </a:solidFill>
              </a:rPr>
              <a:t> non </a:t>
            </a:r>
            <a:r>
              <a:rPr lang="en-US" sz="6300" b="1" spc="-131" dirty="0" err="1">
                <a:solidFill>
                  <a:srgbClr val="FFFFFF"/>
                </a:solidFill>
              </a:rPr>
              <a:t>metus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auctor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fringilla</a:t>
            </a:r>
            <a:r>
              <a:rPr lang="en-US" sz="6300" b="1" spc="-131" dirty="0">
                <a:solidFill>
                  <a:srgbClr val="FFFFFF"/>
                </a:solidFill>
              </a:rPr>
              <a:t>.</a:t>
            </a:r>
          </a:p>
          <a:p>
            <a:endParaRPr lang="en-US" sz="6300" b="1" spc="-131" dirty="0">
              <a:solidFill>
                <a:srgbClr val="FFFFFF"/>
              </a:solidFill>
            </a:endParaRPr>
          </a:p>
          <a:p>
            <a:r>
              <a:rPr lang="en-US" sz="6300" b="1" spc="-131" dirty="0" err="1">
                <a:solidFill>
                  <a:srgbClr val="FFFFFF"/>
                </a:solidFill>
              </a:rPr>
              <a:t>Aenean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eu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leo</a:t>
            </a:r>
            <a:r>
              <a:rPr lang="en-US" sz="6300" b="1" spc="-131" dirty="0">
                <a:solidFill>
                  <a:srgbClr val="FFFFFF"/>
                </a:solidFill>
              </a:rPr>
              <a:t> quam. </a:t>
            </a:r>
            <a:r>
              <a:rPr lang="en-US" sz="6300" b="1" spc="-131" dirty="0" err="1">
                <a:solidFill>
                  <a:srgbClr val="FFFFFF"/>
                </a:solidFill>
              </a:rPr>
              <a:t>Pellentesque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ornare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sem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lacinia</a:t>
            </a:r>
            <a:r>
              <a:rPr lang="en-US" sz="6300" b="1" spc="-131" dirty="0">
                <a:solidFill>
                  <a:srgbClr val="FFFFFF"/>
                </a:solidFill>
              </a:rPr>
              <a:t> quam </a:t>
            </a:r>
            <a:r>
              <a:rPr lang="en-US" sz="6300" b="1" spc="-131" dirty="0" err="1">
                <a:solidFill>
                  <a:srgbClr val="FFFFFF"/>
                </a:solidFill>
              </a:rPr>
              <a:t>venenatis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vestibulum</a:t>
            </a:r>
            <a:r>
              <a:rPr lang="en-US" sz="6300" b="1" spc="-131" dirty="0">
                <a:solidFill>
                  <a:srgbClr val="FFFFFF"/>
                </a:solidFill>
              </a:rPr>
              <a:t>. Integer </a:t>
            </a:r>
            <a:r>
              <a:rPr lang="en-US" sz="6300" b="1" spc="-131" dirty="0" err="1">
                <a:solidFill>
                  <a:srgbClr val="FFFFFF"/>
                </a:solidFill>
              </a:rPr>
              <a:t>posuere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erat</a:t>
            </a:r>
            <a:r>
              <a:rPr lang="en-US" sz="6300" b="1" spc="-131" dirty="0">
                <a:solidFill>
                  <a:srgbClr val="FFFFFF"/>
                </a:solidFill>
              </a:rPr>
              <a:t> a ante </a:t>
            </a:r>
            <a:r>
              <a:rPr lang="en-US" sz="6300" b="1" spc="-131" dirty="0" err="1">
                <a:solidFill>
                  <a:srgbClr val="FFFFFF"/>
                </a:solidFill>
              </a:rPr>
              <a:t>venenatis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dapibus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posuere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velit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aliquet</a:t>
            </a:r>
            <a:r>
              <a:rPr lang="en-US" sz="6300" b="1" spc="-131" dirty="0">
                <a:solidFill>
                  <a:srgbClr val="FFFFFF"/>
                </a:solidFill>
              </a:rPr>
              <a:t>. </a:t>
            </a:r>
            <a:r>
              <a:rPr lang="en-US" sz="6300" b="1" spc="-131" dirty="0" err="1">
                <a:solidFill>
                  <a:srgbClr val="FFFFFF"/>
                </a:solidFill>
              </a:rPr>
              <a:t>Sed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posuere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consectetur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est</a:t>
            </a:r>
            <a:r>
              <a:rPr lang="en-US" sz="6300" b="1" spc="-131" dirty="0">
                <a:solidFill>
                  <a:srgbClr val="FFFFFF"/>
                </a:solidFill>
              </a:rPr>
              <a:t> at </a:t>
            </a:r>
            <a:r>
              <a:rPr lang="en-US" sz="6300" b="1" spc="-131" dirty="0" err="1">
                <a:solidFill>
                  <a:srgbClr val="FFFFFF"/>
                </a:solidFill>
              </a:rPr>
              <a:t>lobortis</a:t>
            </a:r>
            <a:r>
              <a:rPr lang="en-US" sz="6300" b="1" spc="-131" dirty="0">
                <a:solidFill>
                  <a:srgbClr val="FFFFFF"/>
                </a:solidFill>
              </a:rPr>
              <a:t>. </a:t>
            </a:r>
            <a:r>
              <a:rPr lang="en-US" sz="6300" b="1" spc="-131" dirty="0" err="1">
                <a:solidFill>
                  <a:srgbClr val="FFFFFF"/>
                </a:solidFill>
              </a:rPr>
              <a:t>Curabitur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blandit</a:t>
            </a:r>
            <a:r>
              <a:rPr lang="en-US" sz="6300" b="1" spc="-131" dirty="0">
                <a:solidFill>
                  <a:srgbClr val="FFFFFF"/>
                </a:solidFill>
              </a:rPr>
              <a:t> tempus </a:t>
            </a:r>
            <a:r>
              <a:rPr lang="en-US" sz="6300" b="1" spc="-131" dirty="0" err="1">
                <a:solidFill>
                  <a:srgbClr val="FFFFFF"/>
                </a:solidFill>
              </a:rPr>
              <a:t>porttitor</a:t>
            </a:r>
            <a:r>
              <a:rPr lang="en-US" sz="6300" b="1" spc="-131" dirty="0">
                <a:solidFill>
                  <a:srgbClr val="FFFFFF"/>
                </a:solidFill>
              </a:rPr>
              <a:t>. </a:t>
            </a:r>
            <a:r>
              <a:rPr lang="en-US" sz="6300" b="1" spc="-131" dirty="0" err="1">
                <a:solidFill>
                  <a:srgbClr val="FFFFFF"/>
                </a:solidFill>
              </a:rPr>
              <a:t>Nulla</a:t>
            </a:r>
            <a:r>
              <a:rPr lang="en-US" sz="6300" b="1" spc="-131" dirty="0">
                <a:solidFill>
                  <a:srgbClr val="FFFFFF"/>
                </a:solidFill>
              </a:rPr>
              <a:t> vitae </a:t>
            </a:r>
            <a:r>
              <a:rPr lang="en-US" sz="6300" b="1" spc="-131" dirty="0" err="1">
                <a:solidFill>
                  <a:srgbClr val="FFFFFF"/>
                </a:solidFill>
              </a:rPr>
              <a:t>elit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libero</a:t>
            </a:r>
            <a:r>
              <a:rPr lang="en-US" sz="6300" b="1" spc="-131" dirty="0">
                <a:solidFill>
                  <a:srgbClr val="FFFFFF"/>
                </a:solidFill>
              </a:rPr>
              <a:t>, a </a:t>
            </a:r>
            <a:r>
              <a:rPr lang="en-US" sz="6300" b="1" spc="-131" dirty="0" err="1">
                <a:solidFill>
                  <a:srgbClr val="FFFFFF"/>
                </a:solidFill>
              </a:rPr>
              <a:t>pharetra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augue</a:t>
            </a:r>
            <a:r>
              <a:rPr lang="en-US" sz="6300" b="1" spc="-131" dirty="0">
                <a:solidFill>
                  <a:srgbClr val="FFFFFF"/>
                </a:solidFill>
              </a:rPr>
              <a:t>. </a:t>
            </a:r>
            <a:r>
              <a:rPr lang="en-US" sz="6300" b="1" spc="-131" dirty="0" err="1">
                <a:solidFill>
                  <a:srgbClr val="FFFFFF"/>
                </a:solidFill>
              </a:rPr>
              <a:t>Donec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sed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odio</a:t>
            </a:r>
            <a:r>
              <a:rPr lang="en-US" sz="6300" b="1" spc="-131" dirty="0">
                <a:solidFill>
                  <a:srgbClr val="FFFFFF"/>
                </a:solidFill>
              </a:rPr>
              <a:t> dui. </a:t>
            </a:r>
            <a:r>
              <a:rPr lang="en-US" sz="6300" b="1" spc="-131" dirty="0" err="1">
                <a:solidFill>
                  <a:srgbClr val="FFFFFF"/>
                </a:solidFill>
              </a:rPr>
              <a:t>Aenean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eu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leo</a:t>
            </a:r>
            <a:r>
              <a:rPr lang="en-US" sz="6300" b="1" spc="-131" dirty="0">
                <a:solidFill>
                  <a:srgbClr val="FFFFFF"/>
                </a:solidFill>
              </a:rPr>
              <a:t> quam. </a:t>
            </a:r>
            <a:r>
              <a:rPr lang="en-US" sz="6300" b="1" spc="-131" dirty="0" err="1">
                <a:solidFill>
                  <a:srgbClr val="FFFFFF"/>
                </a:solidFill>
              </a:rPr>
              <a:t>Pellentesque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ornare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sem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lacinia</a:t>
            </a:r>
            <a:r>
              <a:rPr lang="en-US" sz="6300" b="1" spc="-131" dirty="0">
                <a:solidFill>
                  <a:srgbClr val="FFFFFF"/>
                </a:solidFill>
              </a:rPr>
              <a:t> quam </a:t>
            </a:r>
            <a:r>
              <a:rPr lang="en-US" sz="6300" b="1" spc="-131" dirty="0" err="1">
                <a:solidFill>
                  <a:srgbClr val="FFFFFF"/>
                </a:solidFill>
              </a:rPr>
              <a:t>venenatis</a:t>
            </a:r>
            <a:r>
              <a:rPr lang="en-US" sz="6300" b="1" spc="-131" dirty="0">
                <a:solidFill>
                  <a:srgbClr val="FFFFFF"/>
                </a:solidFill>
              </a:rPr>
              <a:t> </a:t>
            </a:r>
            <a:r>
              <a:rPr lang="en-US" sz="6300" b="1" spc="-131" dirty="0" err="1">
                <a:solidFill>
                  <a:srgbClr val="FFFFFF"/>
                </a:solidFill>
              </a:rPr>
              <a:t>vestibulum</a:t>
            </a:r>
            <a:r>
              <a:rPr lang="en-US" sz="6300" b="1" spc="-131" dirty="0">
                <a:solidFill>
                  <a:srgbClr val="FFFFFF"/>
                </a:solidFill>
              </a:rPr>
              <a:t>.</a:t>
            </a:r>
          </a:p>
          <a:p>
            <a:endParaRPr lang="en-US" sz="6300" b="1" spc="-13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829" y="14078376"/>
            <a:ext cx="11756572" cy="1440394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SUBTITLE 1</a:t>
            </a:r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87772" y="14078376"/>
            <a:ext cx="11756572" cy="1440394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SUBTITLE 2</a:t>
            </a:r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829" y="16322040"/>
            <a:ext cx="11756572" cy="15622736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5800" dirty="0" err="1"/>
              <a:t>Duis</a:t>
            </a:r>
            <a:r>
              <a:rPr lang="en-US" sz="5800" dirty="0"/>
              <a:t> </a:t>
            </a:r>
            <a:r>
              <a:rPr lang="en-US" sz="5800" dirty="0" err="1"/>
              <a:t>mollis</a:t>
            </a:r>
            <a:r>
              <a:rPr lang="en-US" sz="5800" dirty="0"/>
              <a:t>, </a:t>
            </a:r>
            <a:r>
              <a:rPr lang="en-US" sz="5800" dirty="0" err="1"/>
              <a:t>est</a:t>
            </a:r>
            <a:r>
              <a:rPr lang="en-US" sz="5800" dirty="0"/>
              <a:t> non </a:t>
            </a:r>
            <a:r>
              <a:rPr lang="en-US" sz="5800" dirty="0" err="1"/>
              <a:t>commodo</a:t>
            </a:r>
            <a:r>
              <a:rPr lang="en-US" sz="5800" dirty="0"/>
              <a:t> </a:t>
            </a:r>
            <a:r>
              <a:rPr lang="en-US" sz="5800" dirty="0" err="1"/>
              <a:t>luctus</a:t>
            </a:r>
            <a:r>
              <a:rPr lang="en-US" sz="5800" dirty="0"/>
              <a:t>, nisi </a:t>
            </a:r>
            <a:r>
              <a:rPr lang="en-US" sz="5800" dirty="0" err="1"/>
              <a:t>erat</a:t>
            </a:r>
            <a:r>
              <a:rPr lang="en-US" sz="5800" dirty="0"/>
              <a:t> </a:t>
            </a:r>
            <a:r>
              <a:rPr lang="en-US" sz="5800" dirty="0" err="1"/>
              <a:t>porttitor</a:t>
            </a:r>
            <a:r>
              <a:rPr lang="en-US" sz="5800" dirty="0"/>
              <a:t> ligula, </a:t>
            </a:r>
            <a:r>
              <a:rPr lang="en-US" sz="5800" dirty="0" err="1"/>
              <a:t>eget</a:t>
            </a:r>
            <a:r>
              <a:rPr lang="en-US" sz="5800" dirty="0"/>
              <a:t> </a:t>
            </a:r>
            <a:r>
              <a:rPr lang="en-US" sz="5800" dirty="0" err="1"/>
              <a:t>lacinia</a:t>
            </a:r>
            <a:r>
              <a:rPr lang="en-US" sz="5800" dirty="0"/>
              <a:t> </a:t>
            </a:r>
            <a:r>
              <a:rPr lang="en-US" sz="5800" dirty="0" err="1"/>
              <a:t>odio</a:t>
            </a:r>
            <a:r>
              <a:rPr lang="en-US" sz="5800" dirty="0"/>
              <a:t> </a:t>
            </a:r>
            <a:r>
              <a:rPr lang="en-US" sz="5800" dirty="0" err="1"/>
              <a:t>sem</a:t>
            </a:r>
            <a:r>
              <a:rPr lang="en-US" sz="5800" dirty="0"/>
              <a:t> </a:t>
            </a:r>
            <a:r>
              <a:rPr lang="en-US" sz="5800" dirty="0" err="1"/>
              <a:t>nec</a:t>
            </a:r>
            <a:r>
              <a:rPr lang="en-US" sz="5800" dirty="0"/>
              <a:t> </a:t>
            </a:r>
            <a:r>
              <a:rPr lang="en-US" sz="5800" dirty="0" err="1"/>
              <a:t>elit</a:t>
            </a:r>
            <a:r>
              <a:rPr lang="en-US" sz="5800" dirty="0"/>
              <a:t>. </a:t>
            </a:r>
            <a:r>
              <a:rPr lang="en-US" sz="5800" dirty="0" err="1"/>
              <a:t>Sed</a:t>
            </a:r>
            <a:r>
              <a:rPr lang="en-US" sz="5800" dirty="0"/>
              <a:t> </a:t>
            </a:r>
            <a:r>
              <a:rPr lang="en-US" sz="5800" dirty="0" err="1"/>
              <a:t>posuere</a:t>
            </a:r>
            <a:r>
              <a:rPr lang="en-US" sz="5800" dirty="0"/>
              <a:t> </a:t>
            </a:r>
            <a:r>
              <a:rPr lang="en-US" sz="5800" dirty="0" err="1"/>
              <a:t>consectetur</a:t>
            </a:r>
            <a:r>
              <a:rPr lang="en-US" sz="5800" dirty="0"/>
              <a:t> </a:t>
            </a:r>
            <a:r>
              <a:rPr lang="en-US" sz="5800" dirty="0" err="1"/>
              <a:t>est</a:t>
            </a:r>
            <a:r>
              <a:rPr lang="en-US" sz="5800" dirty="0"/>
              <a:t> at </a:t>
            </a:r>
            <a:r>
              <a:rPr lang="en-US" sz="5800" dirty="0" err="1"/>
              <a:t>lobortis</a:t>
            </a:r>
            <a:r>
              <a:rPr lang="en-US" sz="5800" dirty="0"/>
              <a:t>. </a:t>
            </a:r>
            <a:r>
              <a:rPr lang="en-US" sz="5800" dirty="0" err="1"/>
              <a:t>Donec</a:t>
            </a:r>
            <a:r>
              <a:rPr lang="en-US" sz="5800" dirty="0"/>
              <a:t> id </a:t>
            </a:r>
            <a:r>
              <a:rPr lang="en-US" sz="5800" dirty="0" err="1"/>
              <a:t>elit</a:t>
            </a:r>
            <a:r>
              <a:rPr lang="en-US" sz="5800" dirty="0"/>
              <a:t> non mi </a:t>
            </a:r>
            <a:r>
              <a:rPr lang="en-US" sz="5800" dirty="0" err="1"/>
              <a:t>porta</a:t>
            </a:r>
            <a:r>
              <a:rPr lang="en-US" sz="5800" dirty="0"/>
              <a:t> </a:t>
            </a:r>
            <a:r>
              <a:rPr lang="en-US" sz="5800" dirty="0" err="1"/>
              <a:t>gravida</a:t>
            </a:r>
            <a:r>
              <a:rPr lang="en-US" sz="5800" dirty="0"/>
              <a:t> at </a:t>
            </a:r>
            <a:r>
              <a:rPr lang="en-US" sz="5800" dirty="0" err="1"/>
              <a:t>eget</a:t>
            </a:r>
            <a:r>
              <a:rPr lang="en-US" sz="5800" dirty="0"/>
              <a:t> </a:t>
            </a:r>
            <a:r>
              <a:rPr lang="en-US" sz="5800" dirty="0" err="1"/>
              <a:t>metus</a:t>
            </a:r>
            <a:r>
              <a:rPr lang="en-US" sz="5800" dirty="0"/>
              <a:t>. </a:t>
            </a:r>
            <a:r>
              <a:rPr lang="en-US" sz="5800" dirty="0" err="1"/>
              <a:t>Donec</a:t>
            </a:r>
            <a:r>
              <a:rPr lang="en-US" sz="5800" dirty="0"/>
              <a:t> </a:t>
            </a:r>
            <a:r>
              <a:rPr lang="en-US" sz="5800" dirty="0" err="1"/>
              <a:t>ullamcorper</a:t>
            </a:r>
            <a:r>
              <a:rPr lang="en-US" sz="5800" dirty="0"/>
              <a:t> </a:t>
            </a:r>
            <a:r>
              <a:rPr lang="en-US" sz="5800" dirty="0" err="1"/>
              <a:t>nulla</a:t>
            </a:r>
            <a:r>
              <a:rPr lang="en-US" sz="5800" dirty="0"/>
              <a:t> non </a:t>
            </a:r>
            <a:r>
              <a:rPr lang="en-US" sz="5800" dirty="0" err="1"/>
              <a:t>metus</a:t>
            </a:r>
            <a:r>
              <a:rPr lang="en-US" sz="5800" dirty="0"/>
              <a:t> </a:t>
            </a:r>
            <a:r>
              <a:rPr lang="en-US" sz="5800" dirty="0" err="1"/>
              <a:t>auctor</a:t>
            </a:r>
            <a:r>
              <a:rPr lang="en-US" sz="5800" dirty="0"/>
              <a:t> </a:t>
            </a:r>
            <a:r>
              <a:rPr lang="en-US" sz="5800" dirty="0" err="1"/>
              <a:t>fringilla</a:t>
            </a:r>
            <a:r>
              <a:rPr lang="en-US" sz="5800" dirty="0"/>
              <a:t>. </a:t>
            </a:r>
            <a:r>
              <a:rPr lang="en-US" sz="5800" dirty="0" err="1"/>
              <a:t>Aenean</a:t>
            </a:r>
            <a:r>
              <a:rPr lang="en-US" sz="5800" dirty="0"/>
              <a:t> </a:t>
            </a:r>
            <a:r>
              <a:rPr lang="en-US" sz="5800" dirty="0" err="1"/>
              <a:t>lacinia</a:t>
            </a:r>
            <a:r>
              <a:rPr lang="en-US" sz="5800" dirty="0"/>
              <a:t> </a:t>
            </a:r>
            <a:r>
              <a:rPr lang="en-US" sz="5800" dirty="0" err="1"/>
              <a:t>bibendum</a:t>
            </a:r>
            <a:r>
              <a:rPr lang="en-US" sz="5800" dirty="0"/>
              <a:t> </a:t>
            </a:r>
            <a:r>
              <a:rPr lang="en-US" sz="5800" dirty="0" err="1"/>
              <a:t>nulla</a:t>
            </a:r>
            <a:r>
              <a:rPr lang="en-US" sz="5800" dirty="0"/>
              <a:t> </a:t>
            </a:r>
            <a:r>
              <a:rPr lang="en-US" sz="5800" dirty="0" err="1"/>
              <a:t>sed</a:t>
            </a:r>
            <a:r>
              <a:rPr lang="en-US" sz="5800" dirty="0"/>
              <a:t> </a:t>
            </a:r>
            <a:r>
              <a:rPr lang="en-US" sz="5800" dirty="0" err="1"/>
              <a:t>consectetur</a:t>
            </a:r>
            <a:r>
              <a:rPr lang="en-US" sz="5800" dirty="0"/>
              <a:t>.</a:t>
            </a:r>
          </a:p>
          <a:p>
            <a:r>
              <a:rPr lang="en-US" sz="5800" dirty="0" err="1"/>
              <a:t>dapibus</a:t>
            </a:r>
            <a:r>
              <a:rPr lang="en-US" sz="5800" dirty="0"/>
              <a:t> ac </a:t>
            </a:r>
            <a:r>
              <a:rPr lang="en-US" sz="5800" dirty="0" err="1"/>
              <a:t>facilisis</a:t>
            </a:r>
            <a:r>
              <a:rPr lang="en-US" sz="5800" dirty="0"/>
              <a:t> in, </a:t>
            </a:r>
            <a:r>
              <a:rPr lang="en-US" sz="5800" dirty="0" err="1"/>
              <a:t>egestas</a:t>
            </a:r>
            <a:r>
              <a:rPr lang="en-US" sz="5800" dirty="0"/>
              <a:t> </a:t>
            </a:r>
            <a:r>
              <a:rPr lang="en-US" sz="5800" dirty="0" err="1"/>
              <a:t>eget</a:t>
            </a:r>
            <a:r>
              <a:rPr lang="en-US" sz="5800" dirty="0"/>
              <a:t> quam. </a:t>
            </a:r>
            <a:r>
              <a:rPr lang="en-US" sz="5800" dirty="0" err="1"/>
              <a:t>faucibus</a:t>
            </a:r>
            <a:r>
              <a:rPr lang="en-US" sz="5800" dirty="0"/>
              <a:t> dolor </a:t>
            </a:r>
            <a:r>
              <a:rPr lang="en-US" sz="5800" dirty="0" err="1"/>
              <a:t>auctor</a:t>
            </a:r>
            <a:r>
              <a:rPr lang="en-US" sz="5800" dirty="0"/>
              <a:t>. </a:t>
            </a:r>
            <a:r>
              <a:rPr lang="en-US" sz="5800" dirty="0" err="1"/>
              <a:t>Sed</a:t>
            </a:r>
            <a:r>
              <a:rPr lang="en-US" sz="5800" dirty="0"/>
              <a:t> </a:t>
            </a:r>
            <a:r>
              <a:rPr lang="en-US" sz="5800" dirty="0" err="1"/>
              <a:t>posuere</a:t>
            </a:r>
            <a:r>
              <a:rPr lang="en-US" sz="5800" dirty="0"/>
              <a:t> </a:t>
            </a:r>
            <a:r>
              <a:rPr lang="en-US" sz="5800" dirty="0" err="1"/>
              <a:t>consectetur</a:t>
            </a:r>
            <a:r>
              <a:rPr lang="en-US" sz="5800" dirty="0"/>
              <a:t> </a:t>
            </a:r>
            <a:r>
              <a:rPr lang="en-US" sz="5800" dirty="0" err="1"/>
              <a:t>est</a:t>
            </a:r>
            <a:r>
              <a:rPr lang="en-US" sz="5800" dirty="0"/>
              <a:t> at </a:t>
            </a:r>
            <a:r>
              <a:rPr lang="en-US" sz="5800" dirty="0" err="1"/>
              <a:t>lobortis</a:t>
            </a:r>
            <a:r>
              <a:rPr lang="en-US" sz="5800" dirty="0"/>
              <a:t>. </a:t>
            </a:r>
            <a:r>
              <a:rPr lang="en-US" sz="5800" dirty="0" err="1"/>
              <a:t>Donec</a:t>
            </a:r>
            <a:r>
              <a:rPr lang="en-US" sz="5800" dirty="0"/>
              <a:t> </a:t>
            </a:r>
            <a:r>
              <a:rPr lang="en-US" sz="5800" dirty="0" err="1"/>
              <a:t>ullamcorper</a:t>
            </a:r>
            <a:r>
              <a:rPr lang="en-US" sz="5800" dirty="0"/>
              <a:t> </a:t>
            </a:r>
            <a:r>
              <a:rPr lang="en-US" sz="5800" dirty="0" err="1"/>
              <a:t>nulla</a:t>
            </a:r>
            <a:r>
              <a:rPr lang="en-US" sz="5800" dirty="0"/>
              <a:t> non </a:t>
            </a:r>
            <a:r>
              <a:rPr lang="en-US" sz="5800" dirty="0" err="1"/>
              <a:t>metus</a:t>
            </a:r>
            <a:r>
              <a:rPr lang="en-US" sz="5800" dirty="0"/>
              <a:t> </a:t>
            </a:r>
            <a:r>
              <a:rPr lang="en-US" sz="5800" dirty="0" err="1"/>
              <a:t>auctor</a:t>
            </a:r>
            <a:r>
              <a:rPr lang="en-US" sz="5800" dirty="0"/>
              <a:t> </a:t>
            </a:r>
            <a:r>
              <a:rPr lang="en-US" sz="5800" dirty="0" err="1"/>
              <a:t>fringilla</a:t>
            </a:r>
            <a:r>
              <a:rPr lang="en-US" sz="5800" dirty="0"/>
              <a:t>. </a:t>
            </a:r>
            <a:r>
              <a:rPr lang="en-US" sz="5800" dirty="0" err="1"/>
              <a:t>Nullam</a:t>
            </a:r>
            <a:r>
              <a:rPr lang="en-US" sz="5800" dirty="0"/>
              <a:t> id dolor id </a:t>
            </a:r>
            <a:r>
              <a:rPr lang="en-US" sz="5800" dirty="0" err="1"/>
              <a:t>nibh</a:t>
            </a:r>
            <a:r>
              <a:rPr lang="en-US" sz="5800" dirty="0"/>
              <a:t> </a:t>
            </a:r>
            <a:r>
              <a:rPr lang="en-US" sz="5800" dirty="0" err="1"/>
              <a:t>ultricies</a:t>
            </a:r>
            <a:r>
              <a:rPr lang="en-US" sz="5800" dirty="0"/>
              <a:t> </a:t>
            </a:r>
            <a:r>
              <a:rPr lang="en-US" sz="5800" dirty="0" err="1"/>
              <a:t>vehicula</a:t>
            </a:r>
            <a:r>
              <a:rPr lang="en-US" sz="5800" dirty="0"/>
              <a:t> </a:t>
            </a:r>
            <a:r>
              <a:rPr lang="en-US" sz="5800" dirty="0" err="1"/>
              <a:t>ut</a:t>
            </a:r>
            <a:r>
              <a:rPr lang="en-US" sz="5800" dirty="0"/>
              <a:t> id </a:t>
            </a:r>
            <a:r>
              <a:rPr lang="en-US" sz="5800" dirty="0" err="1"/>
              <a:t>elit</a:t>
            </a:r>
            <a:r>
              <a:rPr lang="en-US" sz="5800" dirty="0"/>
              <a:t>. </a:t>
            </a:r>
            <a:r>
              <a:rPr lang="en-US" sz="5800" dirty="0" err="1"/>
              <a:t>Duis</a:t>
            </a:r>
            <a:r>
              <a:rPr lang="en-US" sz="5800" dirty="0"/>
              <a:t> </a:t>
            </a:r>
            <a:r>
              <a:rPr lang="en-US" sz="5800" dirty="0" err="1"/>
              <a:t>mollis</a:t>
            </a:r>
            <a:r>
              <a:rPr lang="en-US" sz="5800" dirty="0"/>
              <a:t>, </a:t>
            </a:r>
            <a:r>
              <a:rPr lang="en-US" sz="5800" dirty="0" err="1"/>
              <a:t>est</a:t>
            </a:r>
            <a:r>
              <a:rPr lang="en-US" sz="5800" dirty="0"/>
              <a:t> non </a:t>
            </a:r>
            <a:r>
              <a:rPr lang="en-US" sz="5800" dirty="0" err="1"/>
              <a:t>commodo</a:t>
            </a:r>
            <a:r>
              <a:rPr lang="en-US" sz="5800" dirty="0"/>
              <a:t> </a:t>
            </a:r>
            <a:r>
              <a:rPr lang="en-US" sz="5800" dirty="0" err="1"/>
              <a:t>luctus</a:t>
            </a:r>
            <a:r>
              <a:rPr lang="en-US" sz="5800" dirty="0"/>
              <a:t>, nisi </a:t>
            </a:r>
            <a:r>
              <a:rPr lang="en-US" sz="5800" dirty="0" err="1"/>
              <a:t>erat</a:t>
            </a:r>
            <a:r>
              <a:rPr lang="en-US" sz="5800" dirty="0"/>
              <a:t> </a:t>
            </a:r>
            <a:r>
              <a:rPr lang="en-US" sz="5800" dirty="0" err="1"/>
              <a:t>porttitor</a:t>
            </a:r>
            <a:r>
              <a:rPr lang="en-US" sz="5800" dirty="0"/>
              <a:t> ligula, </a:t>
            </a:r>
            <a:r>
              <a:rPr lang="en-US" sz="5800" dirty="0" err="1"/>
              <a:t>eget</a:t>
            </a:r>
            <a:r>
              <a:rPr lang="en-US" sz="5800" dirty="0"/>
              <a:t> </a:t>
            </a:r>
            <a:r>
              <a:rPr lang="en-US" sz="5800" dirty="0" err="1"/>
              <a:t>lacinia</a:t>
            </a:r>
            <a:r>
              <a:rPr lang="en-US" sz="5800" dirty="0"/>
              <a:t> </a:t>
            </a:r>
            <a:r>
              <a:rPr lang="en-US" sz="5800" dirty="0" err="1"/>
              <a:t>odio</a:t>
            </a:r>
            <a:r>
              <a:rPr lang="en-US" sz="5800" dirty="0"/>
              <a:t> </a:t>
            </a:r>
            <a:r>
              <a:rPr lang="en-US" sz="5800" dirty="0" err="1"/>
              <a:t>sem</a:t>
            </a:r>
            <a:r>
              <a:rPr lang="en-US" sz="5800" dirty="0"/>
              <a:t> </a:t>
            </a:r>
            <a:r>
              <a:rPr lang="en-US" sz="5800" dirty="0" err="1"/>
              <a:t>nec</a:t>
            </a:r>
            <a:r>
              <a:rPr lang="en-US" sz="5800" dirty="0"/>
              <a:t> </a:t>
            </a:r>
            <a:r>
              <a:rPr lang="en-US" sz="5800" dirty="0" err="1"/>
              <a:t>elit</a:t>
            </a:r>
            <a:endParaRPr lang="en-US" sz="5800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1" y="16322040"/>
            <a:ext cx="11756572" cy="15622736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5800" dirty="0" err="1"/>
              <a:t>Aenean</a:t>
            </a:r>
            <a:r>
              <a:rPr lang="en-US" sz="5800" dirty="0"/>
              <a:t> </a:t>
            </a:r>
            <a:r>
              <a:rPr lang="en-US" sz="5800" dirty="0" err="1"/>
              <a:t>eu</a:t>
            </a:r>
            <a:r>
              <a:rPr lang="en-US" sz="5800" dirty="0"/>
              <a:t> </a:t>
            </a:r>
            <a:r>
              <a:rPr lang="en-US" sz="5800" dirty="0" err="1"/>
              <a:t>leo</a:t>
            </a:r>
            <a:r>
              <a:rPr lang="en-US" sz="5800" dirty="0"/>
              <a:t> quam. </a:t>
            </a:r>
            <a:r>
              <a:rPr lang="en-US" sz="5800" dirty="0" err="1"/>
              <a:t>Pellentesque</a:t>
            </a:r>
            <a:r>
              <a:rPr lang="en-US" sz="5800" dirty="0"/>
              <a:t> </a:t>
            </a:r>
            <a:r>
              <a:rPr lang="en-US" sz="5800" dirty="0" err="1"/>
              <a:t>ornare</a:t>
            </a:r>
            <a:r>
              <a:rPr lang="en-US" sz="5800" dirty="0"/>
              <a:t> </a:t>
            </a:r>
            <a:r>
              <a:rPr lang="en-US" sz="5800" dirty="0" err="1"/>
              <a:t>sem</a:t>
            </a:r>
            <a:r>
              <a:rPr lang="en-US" sz="5800" dirty="0"/>
              <a:t> </a:t>
            </a:r>
            <a:r>
              <a:rPr lang="en-US" sz="5800" dirty="0" err="1"/>
              <a:t>lacinia</a:t>
            </a:r>
            <a:r>
              <a:rPr lang="en-US" sz="5800" dirty="0"/>
              <a:t> quam </a:t>
            </a:r>
            <a:r>
              <a:rPr lang="en-US" sz="5800" dirty="0" err="1"/>
              <a:t>venenatis</a:t>
            </a:r>
            <a:r>
              <a:rPr lang="en-US" sz="5800" dirty="0"/>
              <a:t> </a:t>
            </a:r>
            <a:r>
              <a:rPr lang="en-US" sz="5800" dirty="0" err="1"/>
              <a:t>vestibulum</a:t>
            </a:r>
            <a:r>
              <a:rPr lang="en-US" sz="5800" dirty="0"/>
              <a:t>. </a:t>
            </a:r>
            <a:r>
              <a:rPr lang="en-US" sz="5800" dirty="0" err="1"/>
              <a:t>Morbi</a:t>
            </a:r>
            <a:r>
              <a:rPr lang="en-US" sz="5800" dirty="0"/>
              <a:t> </a:t>
            </a:r>
            <a:r>
              <a:rPr lang="en-US" sz="5800" dirty="0" err="1"/>
              <a:t>leo</a:t>
            </a:r>
            <a:r>
              <a:rPr lang="en-US" sz="5800" dirty="0"/>
              <a:t> </a:t>
            </a:r>
            <a:r>
              <a:rPr lang="en-US" sz="5800" dirty="0" err="1"/>
              <a:t>risus</a:t>
            </a:r>
            <a:r>
              <a:rPr lang="en-US" sz="5800" dirty="0"/>
              <a:t>, </a:t>
            </a:r>
            <a:r>
              <a:rPr lang="en-US" sz="5800" dirty="0" err="1"/>
              <a:t>porta</a:t>
            </a:r>
            <a:r>
              <a:rPr lang="en-US" sz="5800" dirty="0"/>
              <a:t> ac </a:t>
            </a:r>
            <a:r>
              <a:rPr lang="en-US" sz="5800" dirty="0" err="1"/>
              <a:t>consectetur</a:t>
            </a:r>
            <a:r>
              <a:rPr lang="en-US" sz="5800" dirty="0"/>
              <a:t> ac, </a:t>
            </a:r>
            <a:r>
              <a:rPr lang="en-US" sz="5800" dirty="0" err="1"/>
              <a:t>vestibulum</a:t>
            </a:r>
            <a:r>
              <a:rPr lang="en-US" sz="5800" dirty="0"/>
              <a:t> at </a:t>
            </a:r>
            <a:r>
              <a:rPr lang="en-US" sz="5800" dirty="0" err="1"/>
              <a:t>eros</a:t>
            </a:r>
            <a:r>
              <a:rPr lang="en-US" sz="5800" dirty="0"/>
              <a:t>. </a:t>
            </a:r>
            <a:r>
              <a:rPr lang="en-US" sz="5800" dirty="0" err="1"/>
              <a:t>Aenean</a:t>
            </a:r>
            <a:r>
              <a:rPr lang="en-US" sz="5800" dirty="0"/>
              <a:t> </a:t>
            </a:r>
            <a:r>
              <a:rPr lang="en-US" sz="5800" dirty="0" err="1"/>
              <a:t>eu</a:t>
            </a:r>
            <a:r>
              <a:rPr lang="en-US" sz="5800" dirty="0"/>
              <a:t> </a:t>
            </a:r>
            <a:r>
              <a:rPr lang="en-US" sz="5800" dirty="0" err="1"/>
              <a:t>leo</a:t>
            </a:r>
            <a:r>
              <a:rPr lang="en-US" sz="5800" dirty="0"/>
              <a:t> quam. </a:t>
            </a:r>
            <a:r>
              <a:rPr lang="en-US" sz="5800" dirty="0" err="1"/>
              <a:t>Pellentesque</a:t>
            </a:r>
            <a:r>
              <a:rPr lang="en-US" sz="5800" dirty="0"/>
              <a:t> </a:t>
            </a:r>
            <a:r>
              <a:rPr lang="en-US" sz="5800" dirty="0" err="1"/>
              <a:t>ornare</a:t>
            </a:r>
            <a:r>
              <a:rPr lang="en-US" sz="5800" dirty="0"/>
              <a:t> </a:t>
            </a:r>
            <a:r>
              <a:rPr lang="en-US" sz="5800" dirty="0" err="1"/>
              <a:t>sem</a:t>
            </a:r>
            <a:r>
              <a:rPr lang="en-US" sz="5800" dirty="0"/>
              <a:t> </a:t>
            </a:r>
            <a:r>
              <a:rPr lang="en-US" sz="5800" dirty="0" err="1"/>
              <a:t>lacinia</a:t>
            </a:r>
            <a:r>
              <a:rPr lang="en-US" sz="5800" dirty="0"/>
              <a:t> quam </a:t>
            </a:r>
            <a:r>
              <a:rPr lang="en-US" sz="5800" dirty="0" err="1"/>
              <a:t>venenatis</a:t>
            </a:r>
            <a:r>
              <a:rPr lang="en-US" sz="5800" dirty="0"/>
              <a:t> </a:t>
            </a:r>
            <a:r>
              <a:rPr lang="en-US" sz="5800" dirty="0" err="1"/>
              <a:t>vestibulum</a:t>
            </a:r>
            <a:r>
              <a:rPr lang="en-US" sz="5800" dirty="0"/>
              <a:t>. </a:t>
            </a:r>
            <a:r>
              <a:rPr lang="en-US" sz="5800" dirty="0" err="1"/>
              <a:t>Cras</a:t>
            </a:r>
            <a:r>
              <a:rPr lang="en-US" sz="5800" dirty="0"/>
              <a:t> </a:t>
            </a:r>
            <a:r>
              <a:rPr lang="en-US" sz="5800" dirty="0" err="1"/>
              <a:t>mattis</a:t>
            </a:r>
            <a:r>
              <a:rPr lang="en-US" sz="5800" dirty="0"/>
              <a:t> </a:t>
            </a:r>
            <a:r>
              <a:rPr lang="en-US" sz="5800" dirty="0" err="1"/>
              <a:t>consectetur</a:t>
            </a:r>
            <a:r>
              <a:rPr lang="en-US" sz="5800" dirty="0"/>
              <a:t> </a:t>
            </a:r>
            <a:r>
              <a:rPr lang="en-US" sz="5800" dirty="0" err="1"/>
              <a:t>purus</a:t>
            </a:r>
            <a:r>
              <a:rPr lang="en-US" sz="5800" dirty="0"/>
              <a:t> sit </a:t>
            </a:r>
            <a:r>
              <a:rPr lang="en-US" sz="5800" dirty="0" err="1"/>
              <a:t>amet</a:t>
            </a:r>
            <a:r>
              <a:rPr lang="en-US" sz="5800" dirty="0"/>
              <a:t> </a:t>
            </a:r>
            <a:r>
              <a:rPr lang="en-US" sz="5800" dirty="0" err="1"/>
              <a:t>fermentum</a:t>
            </a:r>
            <a:r>
              <a:rPr lang="en-US" sz="5800" dirty="0"/>
              <a:t>. </a:t>
            </a:r>
            <a:r>
              <a:rPr lang="en-US" sz="5800" dirty="0" err="1"/>
              <a:t>Lorem</a:t>
            </a:r>
            <a:r>
              <a:rPr lang="en-US" sz="5800" dirty="0"/>
              <a:t> </a:t>
            </a:r>
            <a:r>
              <a:rPr lang="en-US" sz="5800" dirty="0" err="1"/>
              <a:t>ipsum</a:t>
            </a:r>
            <a:r>
              <a:rPr lang="en-US" sz="5800" dirty="0"/>
              <a:t> dolor sit </a:t>
            </a:r>
            <a:r>
              <a:rPr lang="en-US" sz="5800" dirty="0" err="1"/>
              <a:t>amet</a:t>
            </a:r>
            <a:r>
              <a:rPr lang="en-US" sz="5800" dirty="0"/>
              <a:t>, </a:t>
            </a:r>
            <a:r>
              <a:rPr lang="en-US" sz="5800" dirty="0" err="1"/>
              <a:t>consectetur</a:t>
            </a:r>
            <a:r>
              <a:rPr lang="en-US" sz="5800" dirty="0"/>
              <a:t> </a:t>
            </a:r>
            <a:r>
              <a:rPr lang="en-US" sz="5800" dirty="0" err="1"/>
              <a:t>adipiscing</a:t>
            </a:r>
            <a:r>
              <a:rPr lang="en-US" sz="5800" dirty="0"/>
              <a:t> </a:t>
            </a:r>
            <a:r>
              <a:rPr lang="en-US" sz="5800" dirty="0" err="1"/>
              <a:t>elit</a:t>
            </a:r>
            <a:r>
              <a:rPr lang="en-US" sz="5800" dirty="0"/>
              <a:t>. </a:t>
            </a:r>
            <a:r>
              <a:rPr lang="en-US" sz="5800" dirty="0" err="1"/>
              <a:t>Lorem</a:t>
            </a:r>
            <a:r>
              <a:rPr lang="en-US" sz="5800" dirty="0"/>
              <a:t> </a:t>
            </a:r>
            <a:r>
              <a:rPr lang="en-US" sz="5800" dirty="0" err="1"/>
              <a:t>ipsum</a:t>
            </a:r>
            <a:r>
              <a:rPr lang="en-US" sz="5800" dirty="0"/>
              <a:t> dolor sit </a:t>
            </a:r>
            <a:r>
              <a:rPr lang="en-US" sz="5800" dirty="0" err="1"/>
              <a:t>amet</a:t>
            </a:r>
            <a:r>
              <a:rPr lang="en-US" sz="5800" dirty="0"/>
              <a:t>, </a:t>
            </a:r>
            <a:r>
              <a:rPr lang="en-US" sz="5800" dirty="0" err="1"/>
              <a:t>consectetur</a:t>
            </a:r>
            <a:r>
              <a:rPr lang="en-US" sz="5800" dirty="0"/>
              <a:t> </a:t>
            </a:r>
            <a:r>
              <a:rPr lang="en-US" sz="5800" dirty="0" err="1"/>
              <a:t>adipiscing</a:t>
            </a:r>
            <a:r>
              <a:rPr lang="en-US" sz="5800" dirty="0"/>
              <a:t> </a:t>
            </a:r>
            <a:r>
              <a:rPr lang="en-US" sz="5800" dirty="0" err="1"/>
              <a:t>elit</a:t>
            </a:r>
            <a:r>
              <a:rPr lang="en-US" sz="5800" dirty="0"/>
              <a:t>. </a:t>
            </a:r>
            <a:r>
              <a:rPr lang="en-US" sz="5800" dirty="0" err="1"/>
              <a:t>Donec</a:t>
            </a:r>
            <a:r>
              <a:rPr lang="en-US" sz="5800" dirty="0"/>
              <a:t> id </a:t>
            </a:r>
            <a:r>
              <a:rPr lang="en-US" sz="5800" dirty="0" err="1"/>
              <a:t>elit</a:t>
            </a:r>
            <a:r>
              <a:rPr lang="en-US" sz="5800" dirty="0"/>
              <a:t> non mi </a:t>
            </a:r>
            <a:r>
              <a:rPr lang="en-US" sz="5800" dirty="0" err="1"/>
              <a:t>porta</a:t>
            </a:r>
            <a:r>
              <a:rPr lang="en-US" sz="5800" dirty="0"/>
              <a:t> </a:t>
            </a:r>
            <a:r>
              <a:rPr lang="en-US" sz="5800" dirty="0" err="1"/>
              <a:t>gravida</a:t>
            </a:r>
            <a:r>
              <a:rPr lang="en-US" sz="5800" dirty="0"/>
              <a:t> at </a:t>
            </a:r>
            <a:r>
              <a:rPr lang="en-US" sz="5800" dirty="0" err="1"/>
              <a:t>eget</a:t>
            </a:r>
            <a:r>
              <a:rPr lang="en-US" sz="5800" dirty="0"/>
              <a:t> </a:t>
            </a:r>
            <a:r>
              <a:rPr lang="en-US" sz="5800" dirty="0" err="1"/>
              <a:t>metus</a:t>
            </a:r>
            <a:r>
              <a:rPr lang="en-US" sz="5800" dirty="0"/>
              <a:t>. </a:t>
            </a:r>
            <a:r>
              <a:rPr lang="en-US" sz="5800" dirty="0" err="1"/>
              <a:t>Aenean</a:t>
            </a:r>
            <a:r>
              <a:rPr lang="en-US" sz="5800" dirty="0"/>
              <a:t> </a:t>
            </a:r>
            <a:r>
              <a:rPr lang="en-US" sz="5800" dirty="0" err="1"/>
              <a:t>eu</a:t>
            </a:r>
            <a:r>
              <a:rPr lang="en-US" sz="5800" dirty="0"/>
              <a:t> </a:t>
            </a:r>
            <a:r>
              <a:rPr lang="en-US" sz="5800" dirty="0" err="1"/>
              <a:t>leo</a:t>
            </a:r>
            <a:r>
              <a:rPr lang="en-US" sz="5800" dirty="0"/>
              <a:t> quam. </a:t>
            </a:r>
            <a:r>
              <a:rPr lang="en-US" sz="5800" dirty="0" err="1"/>
              <a:t>Pellentesque</a:t>
            </a:r>
            <a:r>
              <a:rPr lang="en-US" sz="5800" dirty="0"/>
              <a:t> </a:t>
            </a:r>
            <a:r>
              <a:rPr lang="en-US" sz="5800" dirty="0" err="1"/>
              <a:t>ornare</a:t>
            </a:r>
            <a:r>
              <a:rPr lang="en-US" sz="5800" dirty="0"/>
              <a:t> </a:t>
            </a:r>
            <a:r>
              <a:rPr lang="en-US" sz="5800" dirty="0" err="1"/>
              <a:t>sem</a:t>
            </a:r>
            <a:r>
              <a:rPr lang="en-US" sz="5800" dirty="0"/>
              <a:t> </a:t>
            </a:r>
            <a:r>
              <a:rPr lang="en-US" sz="5800" dirty="0" err="1"/>
              <a:t>lacinia</a:t>
            </a:r>
            <a:r>
              <a:rPr lang="en-US" sz="5800" dirty="0"/>
              <a:t> quam </a:t>
            </a:r>
            <a:r>
              <a:rPr lang="en-US" sz="5800" dirty="0" err="1"/>
              <a:t>venenatis</a:t>
            </a:r>
            <a:r>
              <a:rPr lang="en-US" sz="5800" dirty="0"/>
              <a:t> </a:t>
            </a:r>
            <a:r>
              <a:rPr lang="en-US" sz="5800" dirty="0" err="1"/>
              <a:t>vestibulum</a:t>
            </a:r>
            <a:r>
              <a:rPr lang="en-US" sz="5800" dirty="0"/>
              <a:t>. </a:t>
            </a:r>
            <a:r>
              <a:rPr lang="en-US" sz="5800" dirty="0" err="1"/>
              <a:t>Morbi</a:t>
            </a:r>
            <a:r>
              <a:rPr lang="en-US" sz="5800" dirty="0"/>
              <a:t> </a:t>
            </a:r>
            <a:r>
              <a:rPr lang="en-US" sz="5800" dirty="0" err="1"/>
              <a:t>leo</a:t>
            </a:r>
            <a:r>
              <a:rPr lang="en-US" sz="5800" dirty="0"/>
              <a:t> </a:t>
            </a:r>
            <a:r>
              <a:rPr lang="en-US" sz="5800" dirty="0" err="1"/>
              <a:t>risus</a:t>
            </a:r>
            <a:r>
              <a:rPr lang="en-US" sz="5800" dirty="0"/>
              <a:t>, </a:t>
            </a:r>
            <a:r>
              <a:rPr lang="en-US" sz="5800" dirty="0" err="1"/>
              <a:t>porta</a:t>
            </a:r>
            <a:r>
              <a:rPr lang="en-US" sz="5800" dirty="0"/>
              <a:t> ac </a:t>
            </a:r>
            <a:r>
              <a:rPr lang="en-US" sz="5800" dirty="0" err="1"/>
              <a:t>consectetur</a:t>
            </a:r>
            <a:r>
              <a:rPr lang="en-US" sz="5800" dirty="0"/>
              <a:t> ac, </a:t>
            </a:r>
            <a:r>
              <a:rPr lang="en-US" sz="5800" dirty="0" err="1"/>
              <a:t>vestibulum</a:t>
            </a:r>
            <a:r>
              <a:rPr lang="en-US" sz="5800" dirty="0"/>
              <a:t> at </a:t>
            </a:r>
            <a:r>
              <a:rPr lang="en-US" sz="5800" dirty="0" err="1"/>
              <a:t>eros</a:t>
            </a:r>
            <a:r>
              <a:rPr lang="en-US" sz="5800" dirty="0"/>
              <a:t>. </a:t>
            </a:r>
            <a:r>
              <a:rPr lang="en-US" sz="5800" dirty="0" err="1"/>
              <a:t>Aenean</a:t>
            </a:r>
            <a:r>
              <a:rPr lang="en-US" sz="5800" dirty="0"/>
              <a:t> </a:t>
            </a:r>
            <a:r>
              <a:rPr lang="en-US" sz="5800" dirty="0" err="1"/>
              <a:t>eu</a:t>
            </a:r>
            <a:r>
              <a:rPr lang="en-US" sz="5800" dirty="0"/>
              <a:t> </a:t>
            </a:r>
            <a:r>
              <a:rPr lang="en-US" sz="5800" dirty="0" err="1"/>
              <a:t>leo</a:t>
            </a:r>
            <a:r>
              <a:rPr lang="en-US" sz="5800" dirty="0"/>
              <a:t> quam</a:t>
            </a:r>
          </a:p>
        </p:txBody>
      </p:sp>
    </p:spTree>
    <p:extLst>
      <p:ext uri="{BB962C8B-B14F-4D97-AF65-F5344CB8AC3E}">
        <p14:creationId xmlns:p14="http://schemas.microsoft.com/office/powerpoint/2010/main" val="291635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795260" y="21671281"/>
            <a:ext cx="26102477" cy="29101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10" tIns="40005" rIns="80010" bIns="40005" spcCol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857623" y="1508761"/>
            <a:ext cx="27040114" cy="29101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10" tIns="40005" rIns="80010" bIns="40005" spcCol="0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8353314" cy="32918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10" tIns="40005" rIns="80010" bIns="40005" spcCol="0" rtlCol="0" anchor="ctr"/>
          <a:lstStyle/>
          <a:p>
            <a:pPr algn="ctr"/>
            <a:endParaRPr lang="en-US"/>
          </a:p>
        </p:txBody>
      </p:sp>
      <p:pic>
        <p:nvPicPr>
          <p:cNvPr id="3" name="Picture 2" descr="2e0b67544eb4b5c18043091d8c50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5" r="10411"/>
          <a:stretch/>
        </p:blipFill>
        <p:spPr>
          <a:xfrm>
            <a:off x="0" y="10484762"/>
            <a:ext cx="18353314" cy="22394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715" y="822960"/>
            <a:ext cx="16589828" cy="7447423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dist">
              <a:lnSpc>
                <a:spcPct val="70000"/>
              </a:lnSpc>
            </a:pPr>
            <a:r>
              <a:rPr lang="en-US" sz="37100" b="1" dirty="0">
                <a:solidFill>
                  <a:schemeClr val="bg1"/>
                </a:solidFill>
              </a:rPr>
              <a:t>TIGERS</a:t>
            </a:r>
          </a:p>
          <a:p>
            <a:pPr algn="dist">
              <a:lnSpc>
                <a:spcPct val="70000"/>
              </a:lnSpc>
            </a:pPr>
            <a:r>
              <a:rPr lang="en-US" sz="29200" b="1" dirty="0">
                <a:solidFill>
                  <a:schemeClr val="bg1"/>
                </a:solidFill>
              </a:rPr>
              <a:t>IN CRISIS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828800" y="7848600"/>
            <a:ext cx="21945600" cy="747897"/>
          </a:xfrm>
          <a:prstGeom prst="rect">
            <a:avLst/>
          </a:prstGeom>
        </p:spPr>
        <p:txBody>
          <a:bodyPr lIns="80010" tIns="40005" rIns="80010" bIns="40005">
            <a:spAutoFit/>
          </a:bodyPr>
          <a:lstStyle/>
          <a:p>
            <a:pPr algn="ctr"/>
            <a:r>
              <a:rPr lang="en-US" sz="42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Seton Hall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98344" y="2587502"/>
            <a:ext cx="24492857" cy="1080295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8400" b="1" dirty="0">
                <a:solidFill>
                  <a:schemeClr val="bg1"/>
                </a:solidFill>
              </a:rPr>
              <a:t>INFORMATION ABOUT EARTH’S ENDANGERED TIGERS</a:t>
            </a:r>
            <a:endParaRPr lang="en-US" sz="70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WWFImgFullitem468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344" y="5313890"/>
            <a:ext cx="11916975" cy="98846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42743" y="5143502"/>
            <a:ext cx="11756572" cy="10055058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4200" dirty="0" err="1"/>
              <a:t>Curabitur</a:t>
            </a:r>
            <a:r>
              <a:rPr lang="en-US" sz="4200" dirty="0"/>
              <a:t> </a:t>
            </a:r>
            <a:r>
              <a:rPr lang="en-US" sz="4200" dirty="0" err="1"/>
              <a:t>blandit</a:t>
            </a:r>
            <a:r>
              <a:rPr lang="en-US" sz="4200" dirty="0"/>
              <a:t> </a:t>
            </a:r>
            <a:r>
              <a:rPr lang="en-US" sz="4200" dirty="0" err="1"/>
              <a:t>tempusporttitor</a:t>
            </a:r>
            <a:r>
              <a:rPr lang="en-US" sz="4200" dirty="0"/>
              <a:t>. </a:t>
            </a:r>
            <a:r>
              <a:rPr lang="en-US" sz="4200" dirty="0" err="1"/>
              <a:t>Sed</a:t>
            </a:r>
            <a:r>
              <a:rPr lang="en-US" sz="4200" dirty="0"/>
              <a:t> </a:t>
            </a:r>
            <a:r>
              <a:rPr lang="en-US" sz="4200" dirty="0" err="1"/>
              <a:t>posuere</a:t>
            </a:r>
            <a:r>
              <a:rPr lang="en-US" sz="4200" dirty="0"/>
              <a:t> </a:t>
            </a:r>
            <a:r>
              <a:rPr lang="en-US" sz="4200" dirty="0" err="1"/>
              <a:t>consectetur</a:t>
            </a:r>
            <a:r>
              <a:rPr lang="en-US" sz="4200" dirty="0"/>
              <a:t> </a:t>
            </a:r>
            <a:r>
              <a:rPr lang="en-US" sz="4200" dirty="0" err="1"/>
              <a:t>est</a:t>
            </a:r>
            <a:r>
              <a:rPr lang="en-US" sz="4200" dirty="0"/>
              <a:t> at </a:t>
            </a:r>
            <a:r>
              <a:rPr lang="en-US" sz="4200" dirty="0" err="1"/>
              <a:t>lobortis</a:t>
            </a:r>
            <a:r>
              <a:rPr lang="en-US" sz="4200" dirty="0"/>
              <a:t>. </a:t>
            </a:r>
            <a:r>
              <a:rPr lang="en-US" sz="4200" dirty="0" err="1"/>
              <a:t>Duis</a:t>
            </a:r>
            <a:r>
              <a:rPr lang="en-US" sz="4200" dirty="0"/>
              <a:t> </a:t>
            </a:r>
            <a:r>
              <a:rPr lang="en-US" sz="4200" dirty="0" err="1"/>
              <a:t>mollis</a:t>
            </a:r>
            <a:r>
              <a:rPr lang="en-US" sz="4200" dirty="0"/>
              <a:t>, </a:t>
            </a:r>
            <a:r>
              <a:rPr lang="en-US" sz="4200" dirty="0" err="1"/>
              <a:t>est</a:t>
            </a:r>
            <a:r>
              <a:rPr lang="en-US" sz="4200" dirty="0"/>
              <a:t> non </a:t>
            </a:r>
            <a:r>
              <a:rPr lang="en-US" sz="4200" dirty="0" err="1"/>
              <a:t>commodo</a:t>
            </a:r>
            <a:r>
              <a:rPr lang="en-US" sz="4200" dirty="0"/>
              <a:t> </a:t>
            </a:r>
            <a:r>
              <a:rPr lang="en-US" sz="4200" dirty="0" err="1"/>
              <a:t>luctus</a:t>
            </a:r>
            <a:r>
              <a:rPr lang="en-US" sz="4200" dirty="0"/>
              <a:t>, nisi </a:t>
            </a:r>
            <a:r>
              <a:rPr lang="en-US" sz="4200" dirty="0" err="1"/>
              <a:t>erat</a:t>
            </a:r>
            <a:r>
              <a:rPr lang="en-US" sz="4200" dirty="0"/>
              <a:t> </a:t>
            </a:r>
            <a:r>
              <a:rPr lang="en-US" sz="4200" dirty="0" err="1"/>
              <a:t>porttitor</a:t>
            </a:r>
            <a:r>
              <a:rPr lang="en-US" sz="4200" dirty="0"/>
              <a:t> ligula, </a:t>
            </a:r>
            <a:r>
              <a:rPr lang="en-US" sz="4200" dirty="0" err="1"/>
              <a:t>eget</a:t>
            </a:r>
            <a:r>
              <a:rPr lang="en-US" sz="4200" dirty="0"/>
              <a:t> </a:t>
            </a:r>
            <a:r>
              <a:rPr lang="en-US" sz="4200" dirty="0" err="1"/>
              <a:t>lacinia</a:t>
            </a:r>
            <a:r>
              <a:rPr lang="en-US" sz="4200" dirty="0"/>
              <a:t> </a:t>
            </a:r>
            <a:r>
              <a:rPr lang="en-US" sz="4200" dirty="0" err="1"/>
              <a:t>odio</a:t>
            </a:r>
            <a:r>
              <a:rPr lang="en-US" sz="4200" dirty="0"/>
              <a:t> </a:t>
            </a:r>
            <a:r>
              <a:rPr lang="en-US" sz="4200" dirty="0" err="1"/>
              <a:t>sem</a:t>
            </a:r>
            <a:r>
              <a:rPr lang="en-US" sz="4200" dirty="0"/>
              <a:t> </a:t>
            </a:r>
            <a:r>
              <a:rPr lang="en-US" sz="4200" dirty="0" err="1"/>
              <a:t>nec</a:t>
            </a:r>
            <a:r>
              <a:rPr lang="en-US" sz="4200" dirty="0"/>
              <a:t> </a:t>
            </a:r>
            <a:r>
              <a:rPr lang="en-US" sz="4200" dirty="0" err="1"/>
              <a:t>elit</a:t>
            </a:r>
            <a:r>
              <a:rPr lang="en-US" sz="4200" dirty="0"/>
              <a:t>. </a:t>
            </a:r>
            <a:r>
              <a:rPr lang="en-US" sz="4200" dirty="0" err="1"/>
              <a:t>Nullam</a:t>
            </a:r>
            <a:r>
              <a:rPr lang="en-US" sz="4200" dirty="0"/>
              <a:t> id dolor id </a:t>
            </a:r>
            <a:r>
              <a:rPr lang="en-US" sz="4200" dirty="0" err="1"/>
              <a:t>nibh</a:t>
            </a:r>
            <a:r>
              <a:rPr lang="en-US" sz="4200" dirty="0"/>
              <a:t> </a:t>
            </a:r>
            <a:r>
              <a:rPr lang="en-US" sz="4200" dirty="0" err="1"/>
              <a:t>ultricies</a:t>
            </a:r>
            <a:r>
              <a:rPr lang="en-US" sz="4200" dirty="0"/>
              <a:t> </a:t>
            </a:r>
            <a:r>
              <a:rPr lang="en-US" sz="4200" dirty="0" err="1"/>
              <a:t>vehicula</a:t>
            </a:r>
            <a:r>
              <a:rPr lang="en-US" sz="4200" dirty="0"/>
              <a:t> </a:t>
            </a:r>
            <a:r>
              <a:rPr lang="en-US" sz="4200" dirty="0" err="1"/>
              <a:t>ut</a:t>
            </a:r>
            <a:r>
              <a:rPr lang="en-US" sz="4200" dirty="0"/>
              <a:t> id </a:t>
            </a:r>
            <a:r>
              <a:rPr lang="en-US" sz="4200" dirty="0" err="1"/>
              <a:t>elit</a:t>
            </a:r>
            <a:r>
              <a:rPr lang="en-US" sz="4200" dirty="0"/>
              <a:t>. </a:t>
            </a:r>
            <a:r>
              <a:rPr lang="en-US" sz="4200" dirty="0" err="1"/>
              <a:t>Nullam</a:t>
            </a:r>
            <a:r>
              <a:rPr lang="en-US" sz="4200" dirty="0"/>
              <a:t> </a:t>
            </a:r>
            <a:r>
              <a:rPr lang="en-US" sz="4200" dirty="0" err="1"/>
              <a:t>quis</a:t>
            </a:r>
            <a:r>
              <a:rPr lang="en-US" sz="4200" dirty="0"/>
              <a:t> </a:t>
            </a:r>
            <a:r>
              <a:rPr lang="en-US" sz="4200" dirty="0" err="1"/>
              <a:t>risus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</a:t>
            </a:r>
            <a:r>
              <a:rPr lang="en-US" sz="4200" dirty="0" err="1"/>
              <a:t>urna</a:t>
            </a:r>
            <a:r>
              <a:rPr lang="en-US" sz="4200" dirty="0"/>
              <a:t> </a:t>
            </a:r>
            <a:r>
              <a:rPr lang="en-US" sz="4200" dirty="0" err="1"/>
              <a:t>mollis</a:t>
            </a:r>
            <a:r>
              <a:rPr lang="en-US" sz="4200" dirty="0"/>
              <a:t> </a:t>
            </a:r>
            <a:r>
              <a:rPr lang="en-US" sz="4200" dirty="0" err="1"/>
              <a:t>ornare</a:t>
            </a:r>
            <a:r>
              <a:rPr lang="en-US" sz="4200" dirty="0"/>
              <a:t> </a:t>
            </a:r>
            <a:r>
              <a:rPr lang="en-US" sz="4200" dirty="0" err="1"/>
              <a:t>vel</a:t>
            </a:r>
            <a:r>
              <a:rPr lang="en-US" sz="4200" dirty="0"/>
              <a:t> </a:t>
            </a:r>
            <a:r>
              <a:rPr lang="en-US" sz="4200" dirty="0" err="1"/>
              <a:t>eu</a:t>
            </a:r>
            <a:r>
              <a:rPr lang="en-US" sz="4200" dirty="0"/>
              <a:t> </a:t>
            </a:r>
            <a:r>
              <a:rPr lang="en-US" sz="4200" dirty="0" err="1"/>
              <a:t>leo</a:t>
            </a:r>
            <a:r>
              <a:rPr lang="en-US" sz="4200" dirty="0"/>
              <a:t>. </a:t>
            </a:r>
            <a:r>
              <a:rPr lang="en-US" sz="4200" dirty="0" err="1"/>
              <a:t>Cras</a:t>
            </a:r>
            <a:r>
              <a:rPr lang="en-US" sz="4200" dirty="0"/>
              <a:t> </a:t>
            </a:r>
            <a:r>
              <a:rPr lang="en-US" sz="4200" dirty="0" err="1"/>
              <a:t>justo</a:t>
            </a:r>
            <a:r>
              <a:rPr lang="en-US" sz="4200" dirty="0"/>
              <a:t> </a:t>
            </a:r>
            <a:r>
              <a:rPr lang="en-US" sz="4200" dirty="0" err="1"/>
              <a:t>odio</a:t>
            </a:r>
            <a:r>
              <a:rPr lang="en-US" sz="4200" dirty="0"/>
              <a:t>, </a:t>
            </a:r>
            <a:r>
              <a:rPr lang="en-US" sz="4200" dirty="0" err="1"/>
              <a:t>dapibus</a:t>
            </a:r>
            <a:r>
              <a:rPr lang="en-US" sz="4200" dirty="0"/>
              <a:t> ac </a:t>
            </a:r>
            <a:r>
              <a:rPr lang="en-US" sz="4200" dirty="0" err="1"/>
              <a:t>facilisis</a:t>
            </a:r>
            <a:r>
              <a:rPr lang="en-US" sz="4200" dirty="0"/>
              <a:t> in, </a:t>
            </a:r>
            <a:r>
              <a:rPr lang="en-US" sz="4200" dirty="0" err="1"/>
              <a:t>egestas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quam. </a:t>
            </a:r>
            <a:r>
              <a:rPr lang="en-US" sz="4200" dirty="0" err="1"/>
              <a:t>Nullam</a:t>
            </a:r>
            <a:r>
              <a:rPr lang="en-US" sz="4200" dirty="0"/>
              <a:t> </a:t>
            </a:r>
            <a:r>
              <a:rPr lang="en-US" sz="4200" dirty="0" err="1"/>
              <a:t>quis</a:t>
            </a:r>
            <a:r>
              <a:rPr lang="en-US" sz="4200" dirty="0"/>
              <a:t> </a:t>
            </a:r>
            <a:r>
              <a:rPr lang="en-US" sz="4200" dirty="0" err="1"/>
              <a:t>risus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</a:t>
            </a:r>
            <a:r>
              <a:rPr lang="en-US" sz="4200" dirty="0" err="1"/>
              <a:t>urna</a:t>
            </a:r>
            <a:r>
              <a:rPr lang="en-US" sz="4200" dirty="0"/>
              <a:t> </a:t>
            </a:r>
            <a:r>
              <a:rPr lang="en-US" sz="4200" dirty="0" err="1"/>
              <a:t>mollis</a:t>
            </a:r>
            <a:r>
              <a:rPr lang="en-US" sz="4200" dirty="0"/>
              <a:t> </a:t>
            </a:r>
            <a:r>
              <a:rPr lang="en-US" sz="4200" dirty="0" err="1"/>
              <a:t>ornare</a:t>
            </a:r>
            <a:r>
              <a:rPr lang="en-US" sz="4200" dirty="0"/>
              <a:t> </a:t>
            </a:r>
            <a:r>
              <a:rPr lang="en-US" sz="4200" dirty="0" err="1"/>
              <a:t>vel</a:t>
            </a:r>
            <a:r>
              <a:rPr lang="en-US" sz="4200" dirty="0"/>
              <a:t> </a:t>
            </a:r>
            <a:r>
              <a:rPr lang="en-US" sz="4200" dirty="0" err="1"/>
              <a:t>eu</a:t>
            </a:r>
            <a:r>
              <a:rPr lang="en-US" sz="4200" dirty="0"/>
              <a:t> </a:t>
            </a:r>
            <a:r>
              <a:rPr lang="en-US" sz="4200" dirty="0" err="1"/>
              <a:t>leo</a:t>
            </a:r>
            <a:r>
              <a:rPr lang="en-US" sz="4200" dirty="0"/>
              <a:t>.</a:t>
            </a:r>
          </a:p>
          <a:p>
            <a:endParaRPr lang="en-US" sz="4200" dirty="0"/>
          </a:p>
          <a:p>
            <a:r>
              <a:rPr lang="en-US" sz="4200" dirty="0" err="1"/>
              <a:t>Morbi</a:t>
            </a:r>
            <a:r>
              <a:rPr lang="en-US" sz="4200" dirty="0"/>
              <a:t> </a:t>
            </a:r>
            <a:r>
              <a:rPr lang="en-US" sz="4200" dirty="0" err="1"/>
              <a:t>leo</a:t>
            </a:r>
            <a:r>
              <a:rPr lang="en-US" sz="4200" dirty="0"/>
              <a:t> </a:t>
            </a:r>
            <a:r>
              <a:rPr lang="en-US" sz="4200" dirty="0" err="1"/>
              <a:t>risus</a:t>
            </a:r>
            <a:r>
              <a:rPr lang="en-US" sz="4200" dirty="0"/>
              <a:t>, </a:t>
            </a:r>
            <a:r>
              <a:rPr lang="en-US" sz="4200" dirty="0" err="1"/>
              <a:t>porta</a:t>
            </a:r>
            <a:r>
              <a:rPr lang="en-US" sz="4200" dirty="0"/>
              <a:t> ac </a:t>
            </a:r>
            <a:r>
              <a:rPr lang="en-US" sz="4200" dirty="0" err="1"/>
              <a:t>consectetur</a:t>
            </a:r>
            <a:r>
              <a:rPr lang="en-US" sz="4200" dirty="0"/>
              <a:t> ac, </a:t>
            </a:r>
            <a:r>
              <a:rPr lang="en-US" sz="4200" dirty="0" err="1"/>
              <a:t>vestibulum</a:t>
            </a:r>
            <a:r>
              <a:rPr lang="en-US" sz="4200" dirty="0"/>
              <a:t> at </a:t>
            </a:r>
            <a:r>
              <a:rPr lang="en-US" sz="4200" dirty="0" err="1"/>
              <a:t>eros</a:t>
            </a:r>
            <a:r>
              <a:rPr lang="en-US" sz="4200" dirty="0"/>
              <a:t>. </a:t>
            </a:r>
            <a:r>
              <a:rPr lang="en-US" sz="4200" dirty="0" err="1"/>
              <a:t>Nullam</a:t>
            </a:r>
            <a:r>
              <a:rPr lang="en-US" sz="4200" dirty="0"/>
              <a:t> id dolor id </a:t>
            </a:r>
            <a:r>
              <a:rPr lang="en-US" sz="4200" dirty="0" err="1"/>
              <a:t>nibh</a:t>
            </a:r>
            <a:r>
              <a:rPr lang="en-US" sz="4200" dirty="0"/>
              <a:t> </a:t>
            </a:r>
            <a:r>
              <a:rPr lang="en-US" sz="4200" dirty="0" err="1"/>
              <a:t>ultricies</a:t>
            </a:r>
            <a:r>
              <a:rPr lang="en-US" sz="4200" dirty="0"/>
              <a:t> </a:t>
            </a:r>
            <a:r>
              <a:rPr lang="en-US" sz="4200" dirty="0" err="1"/>
              <a:t>vehicula</a:t>
            </a:r>
            <a:r>
              <a:rPr lang="en-US" sz="4200" dirty="0"/>
              <a:t> </a:t>
            </a:r>
            <a:r>
              <a:rPr lang="en-US" sz="4200" dirty="0" err="1"/>
              <a:t>ut</a:t>
            </a:r>
            <a:r>
              <a:rPr lang="en-US" sz="4200" dirty="0"/>
              <a:t> id </a:t>
            </a:r>
            <a:r>
              <a:rPr lang="en-US" sz="4200" dirty="0" err="1"/>
              <a:t>elit</a:t>
            </a:r>
            <a:r>
              <a:rPr lang="en-US" sz="4200" dirty="0"/>
              <a:t>. </a:t>
            </a:r>
            <a:r>
              <a:rPr lang="en-US" sz="4200" dirty="0" err="1"/>
              <a:t>Cras</a:t>
            </a:r>
            <a:r>
              <a:rPr lang="en-US" sz="4200" dirty="0"/>
              <a:t> </a:t>
            </a:r>
            <a:r>
              <a:rPr lang="en-US" sz="4200" dirty="0" err="1"/>
              <a:t>justo</a:t>
            </a:r>
            <a:r>
              <a:rPr lang="en-US" sz="4200" dirty="0"/>
              <a:t> </a:t>
            </a:r>
            <a:r>
              <a:rPr lang="en-US" sz="4200" dirty="0" err="1"/>
              <a:t>odio</a:t>
            </a:r>
            <a:r>
              <a:rPr lang="en-US" sz="4200" dirty="0"/>
              <a:t>, </a:t>
            </a:r>
            <a:r>
              <a:rPr lang="en-US" sz="4200" dirty="0" err="1"/>
              <a:t>dapibus</a:t>
            </a:r>
            <a:r>
              <a:rPr lang="en-US" sz="4200" dirty="0"/>
              <a:t> ac </a:t>
            </a:r>
            <a:r>
              <a:rPr lang="en-US" sz="4200" dirty="0" err="1"/>
              <a:t>facilisis</a:t>
            </a:r>
            <a:r>
              <a:rPr lang="en-US" sz="4200" dirty="0"/>
              <a:t> in, </a:t>
            </a:r>
            <a:r>
              <a:rPr lang="en-US" sz="4200" dirty="0" err="1"/>
              <a:t>egestas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quam. </a:t>
            </a:r>
            <a:r>
              <a:rPr lang="en-US" sz="4200" dirty="0" err="1"/>
              <a:t>Nullam</a:t>
            </a:r>
            <a:r>
              <a:rPr lang="en-US" sz="4200" dirty="0"/>
              <a:t> </a:t>
            </a:r>
            <a:r>
              <a:rPr lang="en-US" sz="4200" dirty="0" err="1"/>
              <a:t>quis</a:t>
            </a:r>
            <a:r>
              <a:rPr lang="en-US" sz="4200" dirty="0"/>
              <a:t> </a:t>
            </a:r>
            <a:r>
              <a:rPr lang="en-US" sz="4200" dirty="0" err="1"/>
              <a:t>risus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</a:t>
            </a:r>
            <a:r>
              <a:rPr lang="en-US" sz="4200" dirty="0" err="1"/>
              <a:t>urna</a:t>
            </a:r>
            <a:r>
              <a:rPr lang="en-US" sz="4200" dirty="0"/>
              <a:t> </a:t>
            </a:r>
            <a:r>
              <a:rPr lang="en-US" sz="4200" dirty="0" err="1"/>
              <a:t>mollis</a:t>
            </a:r>
            <a:r>
              <a:rPr lang="en-US" sz="4200" dirty="0"/>
              <a:t> </a:t>
            </a:r>
            <a:r>
              <a:rPr lang="en-US" sz="4200" dirty="0" err="1"/>
              <a:t>ornare</a:t>
            </a:r>
            <a:r>
              <a:rPr lang="en-US" sz="4200" dirty="0"/>
              <a:t> </a:t>
            </a:r>
            <a:r>
              <a:rPr lang="en-US" sz="4200" dirty="0" err="1"/>
              <a:t>vel</a:t>
            </a:r>
            <a:r>
              <a:rPr lang="en-US" sz="4200" dirty="0"/>
              <a:t> </a:t>
            </a:r>
            <a:r>
              <a:rPr lang="en-US" sz="4200" dirty="0" err="1"/>
              <a:t>eu</a:t>
            </a:r>
            <a:r>
              <a:rPr lang="en-US" sz="4200" dirty="0"/>
              <a:t> </a:t>
            </a:r>
            <a:r>
              <a:rPr lang="en-US" sz="4200" dirty="0" err="1"/>
              <a:t>leo</a:t>
            </a:r>
            <a:r>
              <a:rPr lang="en-US" sz="4200" dirty="0"/>
              <a:t>. </a:t>
            </a:r>
            <a:r>
              <a:rPr lang="en-US" sz="4200" dirty="0" err="1"/>
              <a:t>Donec</a:t>
            </a:r>
            <a:r>
              <a:rPr lang="en-US" sz="4200" dirty="0"/>
              <a:t> </a:t>
            </a:r>
            <a:r>
              <a:rPr lang="en-US" sz="4200" dirty="0" err="1"/>
              <a:t>sed</a:t>
            </a:r>
            <a:r>
              <a:rPr lang="en-US" sz="4200" dirty="0"/>
              <a:t> </a:t>
            </a:r>
            <a:r>
              <a:rPr lang="en-US" sz="4200" dirty="0" err="1"/>
              <a:t>odio</a:t>
            </a:r>
            <a:r>
              <a:rPr lang="en-US" sz="4200" dirty="0"/>
              <a:t> dui. </a:t>
            </a:r>
            <a:r>
              <a:rPr lang="en-US" sz="4200" dirty="0" err="1"/>
              <a:t>Aenean</a:t>
            </a:r>
            <a:r>
              <a:rPr lang="en-US" sz="4200" dirty="0"/>
              <a:t> </a:t>
            </a:r>
            <a:r>
              <a:rPr lang="en-US" sz="4200" dirty="0" err="1"/>
              <a:t>lacinia</a:t>
            </a:r>
            <a:r>
              <a:rPr lang="en-US" sz="4200" dirty="0"/>
              <a:t> </a:t>
            </a:r>
            <a:r>
              <a:rPr lang="en-US" sz="4200" dirty="0" err="1"/>
              <a:t>bibendum</a:t>
            </a:r>
            <a:r>
              <a:rPr lang="en-US" sz="4200" dirty="0"/>
              <a:t> </a:t>
            </a:r>
            <a:r>
              <a:rPr lang="en-US" sz="4200" dirty="0" err="1"/>
              <a:t>nulla</a:t>
            </a:r>
            <a:r>
              <a:rPr lang="en-US" sz="4200" dirty="0"/>
              <a:t> </a:t>
            </a:r>
            <a:r>
              <a:rPr lang="en-US" sz="4200" dirty="0" err="1"/>
              <a:t>sed</a:t>
            </a:r>
            <a:r>
              <a:rPr lang="en-US" sz="4200" dirty="0"/>
              <a:t> </a:t>
            </a:r>
            <a:r>
              <a:rPr lang="en-US" sz="4200" dirty="0" err="1"/>
              <a:t>consectetur</a:t>
            </a:r>
            <a:r>
              <a:rPr lang="en-US" sz="42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24493" y="15684300"/>
            <a:ext cx="24100972" cy="5401479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4200" dirty="0" err="1"/>
              <a:t>Curabitur</a:t>
            </a:r>
            <a:r>
              <a:rPr lang="en-US" sz="4200" dirty="0"/>
              <a:t> </a:t>
            </a:r>
            <a:r>
              <a:rPr lang="en-US" sz="4200" dirty="0" err="1"/>
              <a:t>blandit</a:t>
            </a:r>
            <a:r>
              <a:rPr lang="en-US" sz="4200" dirty="0"/>
              <a:t> tempus </a:t>
            </a:r>
            <a:r>
              <a:rPr lang="en-US" sz="4200" dirty="0" err="1"/>
              <a:t>porttitor</a:t>
            </a:r>
            <a:r>
              <a:rPr lang="en-US" sz="4200" dirty="0"/>
              <a:t>. </a:t>
            </a:r>
            <a:r>
              <a:rPr lang="en-US" sz="4200" dirty="0" err="1"/>
              <a:t>Sed</a:t>
            </a:r>
            <a:r>
              <a:rPr lang="en-US" sz="4200" dirty="0"/>
              <a:t> </a:t>
            </a:r>
            <a:r>
              <a:rPr lang="en-US" sz="4200" dirty="0" err="1"/>
              <a:t>posuere</a:t>
            </a:r>
            <a:r>
              <a:rPr lang="en-US" sz="4200" dirty="0"/>
              <a:t> </a:t>
            </a:r>
            <a:r>
              <a:rPr lang="en-US" sz="4200" dirty="0" err="1"/>
              <a:t>consectetur</a:t>
            </a:r>
            <a:r>
              <a:rPr lang="en-US" sz="4200" dirty="0"/>
              <a:t> </a:t>
            </a:r>
            <a:r>
              <a:rPr lang="en-US" sz="4200" dirty="0" err="1"/>
              <a:t>est</a:t>
            </a:r>
            <a:r>
              <a:rPr lang="en-US" sz="4200" dirty="0"/>
              <a:t> at </a:t>
            </a:r>
            <a:r>
              <a:rPr lang="en-US" sz="4200" dirty="0" err="1"/>
              <a:t>lobortis</a:t>
            </a:r>
            <a:r>
              <a:rPr lang="en-US" sz="4200" dirty="0"/>
              <a:t>. </a:t>
            </a:r>
            <a:r>
              <a:rPr lang="en-US" sz="4200" dirty="0" err="1"/>
              <a:t>Duis</a:t>
            </a:r>
            <a:r>
              <a:rPr lang="en-US" sz="4200" dirty="0"/>
              <a:t> </a:t>
            </a:r>
            <a:r>
              <a:rPr lang="en-US" sz="4200" dirty="0" err="1"/>
              <a:t>mollis</a:t>
            </a:r>
            <a:r>
              <a:rPr lang="en-US" sz="4200" dirty="0"/>
              <a:t>, </a:t>
            </a:r>
            <a:r>
              <a:rPr lang="en-US" sz="4200" dirty="0" err="1"/>
              <a:t>est</a:t>
            </a:r>
            <a:r>
              <a:rPr lang="en-US" sz="4200" dirty="0"/>
              <a:t> non </a:t>
            </a:r>
            <a:r>
              <a:rPr lang="en-US" sz="4200" dirty="0" err="1"/>
              <a:t>commodo</a:t>
            </a:r>
            <a:r>
              <a:rPr lang="en-US" sz="4200" dirty="0"/>
              <a:t> </a:t>
            </a:r>
            <a:r>
              <a:rPr lang="en-US" sz="4200" dirty="0" err="1"/>
              <a:t>luctus</a:t>
            </a:r>
            <a:r>
              <a:rPr lang="en-US" sz="4200" dirty="0"/>
              <a:t>, nisi </a:t>
            </a:r>
            <a:r>
              <a:rPr lang="en-US" sz="4200" dirty="0" err="1"/>
              <a:t>erat</a:t>
            </a:r>
            <a:r>
              <a:rPr lang="en-US" sz="4200" dirty="0"/>
              <a:t> </a:t>
            </a:r>
            <a:r>
              <a:rPr lang="en-US" sz="4200" dirty="0" err="1"/>
              <a:t>porttitor</a:t>
            </a:r>
            <a:r>
              <a:rPr lang="en-US" sz="4200" dirty="0"/>
              <a:t> ligula, </a:t>
            </a:r>
            <a:r>
              <a:rPr lang="en-US" sz="4200" dirty="0" err="1"/>
              <a:t>eget</a:t>
            </a:r>
            <a:r>
              <a:rPr lang="en-US" sz="4200" dirty="0"/>
              <a:t> </a:t>
            </a:r>
            <a:r>
              <a:rPr lang="en-US" sz="4200" dirty="0" err="1"/>
              <a:t>lacinia</a:t>
            </a:r>
            <a:r>
              <a:rPr lang="en-US" sz="4200" dirty="0"/>
              <a:t> </a:t>
            </a:r>
            <a:r>
              <a:rPr lang="en-US" sz="4200" dirty="0" err="1"/>
              <a:t>odio</a:t>
            </a:r>
            <a:r>
              <a:rPr lang="en-US" sz="4200" dirty="0"/>
              <a:t> </a:t>
            </a:r>
            <a:r>
              <a:rPr lang="en-US" sz="4200" dirty="0" err="1"/>
              <a:t>sem</a:t>
            </a:r>
            <a:r>
              <a:rPr lang="en-US" sz="4200" dirty="0"/>
              <a:t> </a:t>
            </a:r>
            <a:r>
              <a:rPr lang="en-US" sz="4200" dirty="0" err="1"/>
              <a:t>nec</a:t>
            </a:r>
            <a:r>
              <a:rPr lang="en-US" sz="4200" dirty="0"/>
              <a:t> </a:t>
            </a:r>
            <a:r>
              <a:rPr lang="en-US" sz="4200" dirty="0" err="1"/>
              <a:t>elit</a:t>
            </a:r>
            <a:r>
              <a:rPr lang="en-US" sz="4200" dirty="0"/>
              <a:t>. </a:t>
            </a:r>
            <a:r>
              <a:rPr lang="en-US" sz="4200" dirty="0" err="1"/>
              <a:t>Nullam</a:t>
            </a:r>
            <a:r>
              <a:rPr lang="en-US" sz="4200" dirty="0"/>
              <a:t> id dolor id </a:t>
            </a:r>
            <a:r>
              <a:rPr lang="en-US" sz="4200" dirty="0" err="1"/>
              <a:t>nibh</a:t>
            </a:r>
            <a:r>
              <a:rPr lang="en-US" sz="4200" dirty="0"/>
              <a:t> </a:t>
            </a:r>
            <a:r>
              <a:rPr lang="en-US" sz="4200" dirty="0" err="1"/>
              <a:t>ultricies</a:t>
            </a:r>
            <a:r>
              <a:rPr lang="en-US" sz="4200" dirty="0"/>
              <a:t> </a:t>
            </a:r>
            <a:r>
              <a:rPr lang="en-US" sz="4200" dirty="0" err="1"/>
              <a:t>vehicula</a:t>
            </a:r>
            <a:r>
              <a:rPr lang="en-US" sz="4200" dirty="0"/>
              <a:t> </a:t>
            </a:r>
            <a:r>
              <a:rPr lang="en-US" sz="4200" dirty="0" err="1"/>
              <a:t>ut</a:t>
            </a:r>
            <a:r>
              <a:rPr lang="en-US" sz="4200" dirty="0"/>
              <a:t> id </a:t>
            </a:r>
            <a:r>
              <a:rPr lang="en-US" sz="4200" dirty="0" err="1"/>
              <a:t>elit</a:t>
            </a:r>
            <a:r>
              <a:rPr lang="en-US" sz="4200" dirty="0"/>
              <a:t>. </a:t>
            </a:r>
            <a:r>
              <a:rPr lang="en-US" sz="4200" dirty="0" err="1"/>
              <a:t>Nullam</a:t>
            </a:r>
            <a:r>
              <a:rPr lang="en-US" sz="4200" dirty="0"/>
              <a:t> </a:t>
            </a:r>
            <a:r>
              <a:rPr lang="en-US" sz="4200" dirty="0" err="1"/>
              <a:t>quis</a:t>
            </a:r>
            <a:r>
              <a:rPr lang="en-US" sz="4200" dirty="0"/>
              <a:t> </a:t>
            </a:r>
            <a:r>
              <a:rPr lang="en-US" sz="4200" dirty="0" err="1"/>
              <a:t>risus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</a:t>
            </a:r>
            <a:r>
              <a:rPr lang="en-US" sz="4200" dirty="0" err="1"/>
              <a:t>urna</a:t>
            </a:r>
            <a:r>
              <a:rPr lang="en-US" sz="4200" dirty="0"/>
              <a:t> </a:t>
            </a:r>
            <a:r>
              <a:rPr lang="en-US" sz="4200" dirty="0" err="1"/>
              <a:t>mollis</a:t>
            </a:r>
            <a:r>
              <a:rPr lang="en-US" sz="4200" dirty="0"/>
              <a:t> </a:t>
            </a:r>
            <a:r>
              <a:rPr lang="en-US" sz="4200" dirty="0" err="1"/>
              <a:t>ornare</a:t>
            </a:r>
            <a:r>
              <a:rPr lang="en-US" sz="4200" dirty="0"/>
              <a:t> </a:t>
            </a:r>
            <a:r>
              <a:rPr lang="en-US" sz="4200" dirty="0" err="1"/>
              <a:t>vel</a:t>
            </a:r>
            <a:r>
              <a:rPr lang="en-US" sz="4200" dirty="0"/>
              <a:t> </a:t>
            </a:r>
            <a:r>
              <a:rPr lang="en-US" sz="4200" dirty="0" err="1"/>
              <a:t>eu</a:t>
            </a:r>
            <a:r>
              <a:rPr lang="en-US" sz="4200" dirty="0"/>
              <a:t> </a:t>
            </a:r>
            <a:r>
              <a:rPr lang="en-US" sz="4200" dirty="0" err="1"/>
              <a:t>leo</a:t>
            </a:r>
            <a:r>
              <a:rPr lang="en-US" sz="4200" dirty="0"/>
              <a:t>. </a:t>
            </a:r>
            <a:r>
              <a:rPr lang="en-US" sz="4200" dirty="0" err="1"/>
              <a:t>Cras</a:t>
            </a:r>
            <a:r>
              <a:rPr lang="en-US" sz="4200" dirty="0"/>
              <a:t> </a:t>
            </a:r>
            <a:r>
              <a:rPr lang="en-US" sz="4200" dirty="0" err="1"/>
              <a:t>justo</a:t>
            </a:r>
            <a:r>
              <a:rPr lang="en-US" sz="4200" dirty="0"/>
              <a:t> </a:t>
            </a:r>
            <a:r>
              <a:rPr lang="en-US" sz="4200" dirty="0" err="1"/>
              <a:t>odio</a:t>
            </a:r>
            <a:r>
              <a:rPr lang="en-US" sz="4200" dirty="0"/>
              <a:t>, </a:t>
            </a:r>
            <a:r>
              <a:rPr lang="en-US" sz="4200" dirty="0" err="1"/>
              <a:t>dapibus</a:t>
            </a:r>
            <a:r>
              <a:rPr lang="en-US" sz="4200" dirty="0"/>
              <a:t> ac </a:t>
            </a:r>
            <a:r>
              <a:rPr lang="en-US" sz="4200" dirty="0" err="1"/>
              <a:t>facilisis</a:t>
            </a:r>
            <a:r>
              <a:rPr lang="en-US" sz="4200" dirty="0"/>
              <a:t> in, </a:t>
            </a:r>
            <a:r>
              <a:rPr lang="en-US" sz="4200" dirty="0" err="1"/>
              <a:t>egestas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quam. </a:t>
            </a:r>
            <a:r>
              <a:rPr lang="en-US" sz="4200" dirty="0" err="1"/>
              <a:t>Nullam</a:t>
            </a:r>
            <a:r>
              <a:rPr lang="en-US" sz="4200" dirty="0"/>
              <a:t> </a:t>
            </a:r>
            <a:r>
              <a:rPr lang="en-US" sz="4200" dirty="0" err="1"/>
              <a:t>quis</a:t>
            </a:r>
            <a:r>
              <a:rPr lang="en-US" sz="4200" dirty="0"/>
              <a:t> </a:t>
            </a:r>
            <a:r>
              <a:rPr lang="en-US" sz="4200" dirty="0" err="1"/>
              <a:t>risus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</a:t>
            </a:r>
            <a:r>
              <a:rPr lang="en-US" sz="4200" dirty="0" err="1"/>
              <a:t>urna</a:t>
            </a:r>
            <a:r>
              <a:rPr lang="en-US" sz="4200" dirty="0"/>
              <a:t> </a:t>
            </a:r>
            <a:r>
              <a:rPr lang="en-US" sz="4200" dirty="0" err="1"/>
              <a:t>mollis</a:t>
            </a:r>
            <a:r>
              <a:rPr lang="en-US" sz="4200" dirty="0"/>
              <a:t> </a:t>
            </a:r>
            <a:r>
              <a:rPr lang="en-US" sz="4200" dirty="0" err="1"/>
              <a:t>ornare</a:t>
            </a:r>
            <a:r>
              <a:rPr lang="en-US" sz="4200" dirty="0"/>
              <a:t> </a:t>
            </a:r>
            <a:r>
              <a:rPr lang="en-US" sz="4200" dirty="0" err="1"/>
              <a:t>vel</a:t>
            </a:r>
            <a:r>
              <a:rPr lang="en-US" sz="4200" dirty="0"/>
              <a:t> </a:t>
            </a:r>
            <a:r>
              <a:rPr lang="en-US" sz="4200" dirty="0" err="1"/>
              <a:t>eu</a:t>
            </a:r>
            <a:r>
              <a:rPr lang="en-US" sz="4200" dirty="0"/>
              <a:t> </a:t>
            </a:r>
            <a:r>
              <a:rPr lang="en-US" sz="4200" dirty="0" err="1"/>
              <a:t>leo</a:t>
            </a:r>
            <a:r>
              <a:rPr lang="en-US" sz="4200" dirty="0"/>
              <a:t>.</a:t>
            </a:r>
          </a:p>
          <a:p>
            <a:endParaRPr lang="en-US" sz="4200" dirty="0"/>
          </a:p>
          <a:p>
            <a:r>
              <a:rPr lang="en-US" sz="4200" dirty="0" err="1"/>
              <a:t>Morbi</a:t>
            </a:r>
            <a:r>
              <a:rPr lang="en-US" sz="4200" dirty="0"/>
              <a:t> </a:t>
            </a:r>
            <a:r>
              <a:rPr lang="en-US" sz="4200" dirty="0" err="1"/>
              <a:t>leo</a:t>
            </a:r>
            <a:r>
              <a:rPr lang="en-US" sz="4200" dirty="0"/>
              <a:t> </a:t>
            </a:r>
            <a:r>
              <a:rPr lang="en-US" sz="4200" dirty="0" err="1"/>
              <a:t>risus</a:t>
            </a:r>
            <a:r>
              <a:rPr lang="en-US" sz="4200" dirty="0"/>
              <a:t>, </a:t>
            </a:r>
            <a:r>
              <a:rPr lang="en-US" sz="4200" dirty="0" err="1"/>
              <a:t>porta</a:t>
            </a:r>
            <a:r>
              <a:rPr lang="en-US" sz="4200" dirty="0"/>
              <a:t> ac </a:t>
            </a:r>
            <a:r>
              <a:rPr lang="en-US" sz="4200" dirty="0" err="1"/>
              <a:t>consectetur</a:t>
            </a:r>
            <a:r>
              <a:rPr lang="en-US" sz="4200" dirty="0"/>
              <a:t> ac, </a:t>
            </a:r>
            <a:r>
              <a:rPr lang="en-US" sz="4200" dirty="0" err="1"/>
              <a:t>vestibulum</a:t>
            </a:r>
            <a:r>
              <a:rPr lang="en-US" sz="4200" dirty="0"/>
              <a:t> at </a:t>
            </a:r>
            <a:r>
              <a:rPr lang="en-US" sz="4200" dirty="0" err="1"/>
              <a:t>eros</a:t>
            </a:r>
            <a:r>
              <a:rPr lang="en-US" sz="4200" dirty="0"/>
              <a:t>. </a:t>
            </a:r>
            <a:r>
              <a:rPr lang="en-US" sz="4200" dirty="0" err="1"/>
              <a:t>Nullam</a:t>
            </a:r>
            <a:r>
              <a:rPr lang="en-US" sz="4200" dirty="0"/>
              <a:t> id dolor id </a:t>
            </a:r>
            <a:r>
              <a:rPr lang="en-US" sz="4200" dirty="0" err="1"/>
              <a:t>nibh</a:t>
            </a:r>
            <a:r>
              <a:rPr lang="en-US" sz="4200" dirty="0"/>
              <a:t> </a:t>
            </a:r>
            <a:r>
              <a:rPr lang="en-US" sz="4200" dirty="0" err="1"/>
              <a:t>ultricies</a:t>
            </a:r>
            <a:r>
              <a:rPr lang="en-US" sz="4200" dirty="0"/>
              <a:t> </a:t>
            </a:r>
            <a:r>
              <a:rPr lang="en-US" sz="4200" dirty="0" err="1"/>
              <a:t>vehicula</a:t>
            </a:r>
            <a:r>
              <a:rPr lang="en-US" sz="4200" dirty="0"/>
              <a:t> </a:t>
            </a:r>
            <a:r>
              <a:rPr lang="en-US" sz="4200" dirty="0" err="1"/>
              <a:t>ut</a:t>
            </a:r>
            <a:r>
              <a:rPr lang="en-US" sz="4200" dirty="0"/>
              <a:t> id </a:t>
            </a:r>
            <a:r>
              <a:rPr lang="en-US" sz="4200" dirty="0" err="1"/>
              <a:t>elit</a:t>
            </a:r>
            <a:r>
              <a:rPr lang="en-US" sz="4200" dirty="0"/>
              <a:t>. </a:t>
            </a:r>
            <a:r>
              <a:rPr lang="en-US" sz="4200" dirty="0" err="1"/>
              <a:t>Cras</a:t>
            </a:r>
            <a:r>
              <a:rPr lang="en-US" sz="4200" dirty="0"/>
              <a:t> </a:t>
            </a:r>
            <a:r>
              <a:rPr lang="en-US" sz="4200" dirty="0" err="1"/>
              <a:t>justo</a:t>
            </a:r>
            <a:r>
              <a:rPr lang="en-US" sz="4200" dirty="0"/>
              <a:t> </a:t>
            </a:r>
            <a:r>
              <a:rPr lang="en-US" sz="4200" dirty="0" err="1"/>
              <a:t>odio</a:t>
            </a:r>
            <a:r>
              <a:rPr lang="en-US" sz="4200" dirty="0"/>
              <a:t>, </a:t>
            </a:r>
            <a:r>
              <a:rPr lang="en-US" sz="4200" dirty="0" err="1"/>
              <a:t>dapibus</a:t>
            </a:r>
            <a:r>
              <a:rPr lang="en-US" sz="4200" dirty="0"/>
              <a:t> ac </a:t>
            </a:r>
            <a:r>
              <a:rPr lang="en-US" sz="4200" dirty="0" err="1"/>
              <a:t>facilisis</a:t>
            </a:r>
            <a:r>
              <a:rPr lang="en-US" sz="4200" dirty="0"/>
              <a:t> in, </a:t>
            </a:r>
            <a:r>
              <a:rPr lang="en-US" sz="4200" dirty="0" err="1"/>
              <a:t>egestas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quam. </a:t>
            </a:r>
            <a:r>
              <a:rPr lang="en-US" sz="4200" dirty="0" err="1"/>
              <a:t>Nullam</a:t>
            </a:r>
            <a:r>
              <a:rPr lang="en-US" sz="4200" dirty="0"/>
              <a:t> </a:t>
            </a:r>
            <a:r>
              <a:rPr lang="en-US" sz="4200" dirty="0" err="1"/>
              <a:t>quis</a:t>
            </a:r>
            <a:r>
              <a:rPr lang="en-US" sz="4200" dirty="0"/>
              <a:t> </a:t>
            </a:r>
            <a:r>
              <a:rPr lang="en-US" sz="4200" dirty="0" err="1"/>
              <a:t>risus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</a:t>
            </a:r>
            <a:r>
              <a:rPr lang="en-US" sz="4200" dirty="0" err="1"/>
              <a:t>urna</a:t>
            </a:r>
            <a:r>
              <a:rPr lang="en-US" sz="4200" dirty="0"/>
              <a:t> </a:t>
            </a:r>
            <a:r>
              <a:rPr lang="en-US" sz="4200" dirty="0" err="1"/>
              <a:t>mollis</a:t>
            </a:r>
            <a:r>
              <a:rPr lang="en-US" sz="4200" dirty="0"/>
              <a:t> </a:t>
            </a:r>
            <a:r>
              <a:rPr lang="en-US" sz="4200" dirty="0" err="1"/>
              <a:t>ornare</a:t>
            </a:r>
            <a:r>
              <a:rPr lang="en-US" sz="4200" dirty="0"/>
              <a:t> </a:t>
            </a:r>
            <a:r>
              <a:rPr lang="en-US" sz="4200" dirty="0" err="1"/>
              <a:t>vel</a:t>
            </a:r>
            <a:r>
              <a:rPr lang="en-US" sz="4200" dirty="0"/>
              <a:t> </a:t>
            </a:r>
            <a:r>
              <a:rPr lang="en-US" sz="4200" dirty="0" err="1"/>
              <a:t>eu</a:t>
            </a:r>
            <a:r>
              <a:rPr lang="en-US" sz="4200" dirty="0"/>
              <a:t> </a:t>
            </a:r>
            <a:r>
              <a:rPr lang="en-US" sz="4200" dirty="0" err="1"/>
              <a:t>leo</a:t>
            </a:r>
            <a:r>
              <a:rPr lang="en-US" sz="4200" dirty="0"/>
              <a:t>. </a:t>
            </a:r>
            <a:r>
              <a:rPr lang="en-US" sz="4200" dirty="0" err="1"/>
              <a:t>Donec</a:t>
            </a:r>
            <a:r>
              <a:rPr lang="en-US" sz="4200" dirty="0"/>
              <a:t> </a:t>
            </a:r>
            <a:r>
              <a:rPr lang="en-US" sz="4200" dirty="0" err="1"/>
              <a:t>sed</a:t>
            </a:r>
            <a:r>
              <a:rPr lang="en-US" sz="4200" dirty="0"/>
              <a:t> </a:t>
            </a:r>
            <a:r>
              <a:rPr lang="en-US" sz="4200" dirty="0" err="1"/>
              <a:t>odio</a:t>
            </a:r>
            <a:r>
              <a:rPr lang="en-US" sz="4200" dirty="0"/>
              <a:t> dui. </a:t>
            </a:r>
            <a:r>
              <a:rPr lang="en-US" sz="4200" dirty="0" err="1"/>
              <a:t>Aenean</a:t>
            </a:r>
            <a:r>
              <a:rPr lang="en-US" sz="4200" dirty="0"/>
              <a:t> </a:t>
            </a:r>
            <a:r>
              <a:rPr lang="en-US" sz="4200" dirty="0" err="1"/>
              <a:t>lacinia</a:t>
            </a:r>
            <a:r>
              <a:rPr lang="en-US" sz="4200" dirty="0"/>
              <a:t> </a:t>
            </a:r>
            <a:r>
              <a:rPr lang="en-US" sz="4200" dirty="0" err="1"/>
              <a:t>bibendum</a:t>
            </a:r>
            <a:r>
              <a:rPr lang="en-US" sz="4200" dirty="0"/>
              <a:t> </a:t>
            </a:r>
            <a:r>
              <a:rPr lang="en-US" sz="4200" dirty="0" err="1"/>
              <a:t>nulla</a:t>
            </a:r>
            <a:r>
              <a:rPr lang="en-US" sz="4200" dirty="0"/>
              <a:t> </a:t>
            </a:r>
            <a:r>
              <a:rPr lang="en-US" sz="4200" dirty="0" err="1"/>
              <a:t>sed</a:t>
            </a:r>
            <a:r>
              <a:rPr lang="en-US" sz="4200" dirty="0"/>
              <a:t> </a:t>
            </a:r>
            <a:r>
              <a:rPr lang="en-US" sz="4200" dirty="0" err="1"/>
              <a:t>consectetur</a:t>
            </a:r>
            <a:r>
              <a:rPr lang="en-US" sz="42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20837" y="22631400"/>
            <a:ext cx="24492857" cy="1080295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400" b="1" dirty="0">
                <a:solidFill>
                  <a:schemeClr val="bg1"/>
                </a:solidFill>
              </a:rPr>
              <a:t>HELPING OUT THE CONSERVATION MOVEMENT</a:t>
            </a:r>
            <a:endParaRPr lang="en-US" sz="7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98344" y="25717500"/>
            <a:ext cx="23755964" cy="5401479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4200" dirty="0" err="1"/>
              <a:t>Curabitur</a:t>
            </a:r>
            <a:r>
              <a:rPr lang="en-US" sz="4200" dirty="0"/>
              <a:t> </a:t>
            </a:r>
            <a:r>
              <a:rPr lang="en-US" sz="4200" dirty="0" err="1"/>
              <a:t>blandit</a:t>
            </a:r>
            <a:r>
              <a:rPr lang="en-US" sz="4200" dirty="0"/>
              <a:t> tempus </a:t>
            </a:r>
            <a:r>
              <a:rPr lang="en-US" sz="4200" dirty="0" err="1"/>
              <a:t>porttitor</a:t>
            </a:r>
            <a:r>
              <a:rPr lang="en-US" sz="4200" dirty="0"/>
              <a:t>. </a:t>
            </a:r>
            <a:r>
              <a:rPr lang="en-US" sz="4200" dirty="0" err="1"/>
              <a:t>Sed</a:t>
            </a:r>
            <a:r>
              <a:rPr lang="en-US" sz="4200" dirty="0"/>
              <a:t> </a:t>
            </a:r>
            <a:r>
              <a:rPr lang="en-US" sz="4200" dirty="0" err="1"/>
              <a:t>posuere</a:t>
            </a:r>
            <a:r>
              <a:rPr lang="en-US" sz="4200" dirty="0"/>
              <a:t> </a:t>
            </a:r>
            <a:r>
              <a:rPr lang="en-US" sz="4200" dirty="0" err="1"/>
              <a:t>consectetur</a:t>
            </a:r>
            <a:r>
              <a:rPr lang="en-US" sz="4200" dirty="0"/>
              <a:t> </a:t>
            </a:r>
            <a:r>
              <a:rPr lang="en-US" sz="4200" dirty="0" err="1"/>
              <a:t>est</a:t>
            </a:r>
            <a:r>
              <a:rPr lang="en-US" sz="4200" dirty="0"/>
              <a:t> at </a:t>
            </a:r>
            <a:r>
              <a:rPr lang="en-US" sz="4200" dirty="0" err="1"/>
              <a:t>lobortis</a:t>
            </a:r>
            <a:r>
              <a:rPr lang="en-US" sz="4200" dirty="0"/>
              <a:t>. </a:t>
            </a:r>
            <a:r>
              <a:rPr lang="en-US" sz="4200" dirty="0" err="1"/>
              <a:t>Duis</a:t>
            </a:r>
            <a:r>
              <a:rPr lang="en-US" sz="4200" dirty="0"/>
              <a:t> </a:t>
            </a:r>
            <a:r>
              <a:rPr lang="en-US" sz="4200" dirty="0" err="1"/>
              <a:t>mollis</a:t>
            </a:r>
            <a:r>
              <a:rPr lang="en-US" sz="4200" dirty="0"/>
              <a:t>, </a:t>
            </a:r>
            <a:r>
              <a:rPr lang="en-US" sz="4200" dirty="0" err="1"/>
              <a:t>est</a:t>
            </a:r>
            <a:r>
              <a:rPr lang="en-US" sz="4200" dirty="0"/>
              <a:t> non </a:t>
            </a:r>
            <a:r>
              <a:rPr lang="en-US" sz="4200" dirty="0" err="1"/>
              <a:t>commodo</a:t>
            </a:r>
            <a:r>
              <a:rPr lang="en-US" sz="4200" dirty="0"/>
              <a:t> </a:t>
            </a:r>
            <a:r>
              <a:rPr lang="en-US" sz="4200" dirty="0" err="1"/>
              <a:t>luctus</a:t>
            </a:r>
            <a:r>
              <a:rPr lang="en-US" sz="4200" dirty="0"/>
              <a:t>, nisi </a:t>
            </a:r>
            <a:r>
              <a:rPr lang="en-US" sz="4200" dirty="0" err="1"/>
              <a:t>erat</a:t>
            </a:r>
            <a:r>
              <a:rPr lang="en-US" sz="4200" dirty="0"/>
              <a:t> </a:t>
            </a:r>
            <a:r>
              <a:rPr lang="en-US" sz="4200" dirty="0" err="1"/>
              <a:t>porttitor</a:t>
            </a:r>
            <a:r>
              <a:rPr lang="en-US" sz="4200" dirty="0"/>
              <a:t> ligula, </a:t>
            </a:r>
            <a:r>
              <a:rPr lang="en-US" sz="4200" dirty="0" err="1"/>
              <a:t>eget</a:t>
            </a:r>
            <a:r>
              <a:rPr lang="en-US" sz="4200" dirty="0"/>
              <a:t> </a:t>
            </a:r>
            <a:r>
              <a:rPr lang="en-US" sz="4200" dirty="0" err="1"/>
              <a:t>lacinia</a:t>
            </a:r>
            <a:r>
              <a:rPr lang="en-US" sz="4200" dirty="0"/>
              <a:t> </a:t>
            </a:r>
            <a:r>
              <a:rPr lang="en-US" sz="4200" dirty="0" err="1"/>
              <a:t>odio</a:t>
            </a:r>
            <a:r>
              <a:rPr lang="en-US" sz="4200" dirty="0"/>
              <a:t> </a:t>
            </a:r>
            <a:r>
              <a:rPr lang="en-US" sz="4200" dirty="0" err="1"/>
              <a:t>sem</a:t>
            </a:r>
            <a:r>
              <a:rPr lang="en-US" sz="4200" dirty="0"/>
              <a:t> </a:t>
            </a:r>
            <a:r>
              <a:rPr lang="en-US" sz="4200" dirty="0" err="1"/>
              <a:t>nec</a:t>
            </a:r>
            <a:r>
              <a:rPr lang="en-US" sz="4200" dirty="0"/>
              <a:t> </a:t>
            </a:r>
            <a:r>
              <a:rPr lang="en-US" sz="4200" dirty="0" err="1"/>
              <a:t>elit</a:t>
            </a:r>
            <a:r>
              <a:rPr lang="en-US" sz="4200" dirty="0"/>
              <a:t>. </a:t>
            </a:r>
            <a:r>
              <a:rPr lang="en-US" sz="4200" dirty="0" err="1"/>
              <a:t>Nullam</a:t>
            </a:r>
            <a:r>
              <a:rPr lang="en-US" sz="4200" dirty="0"/>
              <a:t> id dolor id </a:t>
            </a:r>
            <a:r>
              <a:rPr lang="en-US" sz="4200" dirty="0" err="1"/>
              <a:t>nibh</a:t>
            </a:r>
            <a:r>
              <a:rPr lang="en-US" sz="4200" dirty="0"/>
              <a:t> </a:t>
            </a:r>
            <a:r>
              <a:rPr lang="en-US" sz="4200" dirty="0" err="1"/>
              <a:t>ultricies</a:t>
            </a:r>
            <a:r>
              <a:rPr lang="en-US" sz="4200" dirty="0"/>
              <a:t> </a:t>
            </a:r>
            <a:r>
              <a:rPr lang="en-US" sz="4200" dirty="0" err="1"/>
              <a:t>vehicula</a:t>
            </a:r>
            <a:r>
              <a:rPr lang="en-US" sz="4200" dirty="0"/>
              <a:t> </a:t>
            </a:r>
            <a:r>
              <a:rPr lang="en-US" sz="4200" dirty="0" err="1"/>
              <a:t>ut</a:t>
            </a:r>
            <a:r>
              <a:rPr lang="en-US" sz="4200" dirty="0"/>
              <a:t> id </a:t>
            </a:r>
            <a:r>
              <a:rPr lang="en-US" sz="4200" dirty="0" err="1"/>
              <a:t>elit</a:t>
            </a:r>
            <a:r>
              <a:rPr lang="en-US" sz="4200" dirty="0"/>
              <a:t>. </a:t>
            </a:r>
            <a:r>
              <a:rPr lang="en-US" sz="4200" dirty="0" err="1"/>
              <a:t>Nullam</a:t>
            </a:r>
            <a:r>
              <a:rPr lang="en-US" sz="4200" dirty="0"/>
              <a:t> </a:t>
            </a:r>
            <a:r>
              <a:rPr lang="en-US" sz="4200" dirty="0" err="1"/>
              <a:t>quis</a:t>
            </a:r>
            <a:r>
              <a:rPr lang="en-US" sz="4200" dirty="0"/>
              <a:t> </a:t>
            </a:r>
            <a:r>
              <a:rPr lang="en-US" sz="4200" dirty="0" err="1"/>
              <a:t>risus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</a:t>
            </a:r>
            <a:r>
              <a:rPr lang="en-US" sz="4200" dirty="0" err="1"/>
              <a:t>urna</a:t>
            </a:r>
            <a:r>
              <a:rPr lang="en-US" sz="4200" dirty="0"/>
              <a:t> </a:t>
            </a:r>
            <a:r>
              <a:rPr lang="en-US" sz="4200" dirty="0" err="1"/>
              <a:t>mollis</a:t>
            </a:r>
            <a:r>
              <a:rPr lang="en-US" sz="4200" dirty="0"/>
              <a:t> </a:t>
            </a:r>
            <a:r>
              <a:rPr lang="en-US" sz="4200" dirty="0" err="1"/>
              <a:t>ornare</a:t>
            </a:r>
            <a:r>
              <a:rPr lang="en-US" sz="4200" dirty="0"/>
              <a:t> </a:t>
            </a:r>
            <a:r>
              <a:rPr lang="en-US" sz="4200" dirty="0" err="1"/>
              <a:t>vel</a:t>
            </a:r>
            <a:r>
              <a:rPr lang="en-US" sz="4200" dirty="0"/>
              <a:t> </a:t>
            </a:r>
            <a:r>
              <a:rPr lang="en-US" sz="4200" dirty="0" err="1"/>
              <a:t>eu</a:t>
            </a:r>
            <a:r>
              <a:rPr lang="en-US" sz="4200" dirty="0"/>
              <a:t> </a:t>
            </a:r>
            <a:r>
              <a:rPr lang="en-US" sz="4200" dirty="0" err="1"/>
              <a:t>leo</a:t>
            </a:r>
            <a:r>
              <a:rPr lang="en-US" sz="4200" dirty="0"/>
              <a:t>. </a:t>
            </a:r>
            <a:r>
              <a:rPr lang="en-US" sz="4200" dirty="0" err="1"/>
              <a:t>Cras</a:t>
            </a:r>
            <a:r>
              <a:rPr lang="en-US" sz="4200" dirty="0"/>
              <a:t> </a:t>
            </a:r>
            <a:r>
              <a:rPr lang="en-US" sz="4200" dirty="0" err="1"/>
              <a:t>justo</a:t>
            </a:r>
            <a:r>
              <a:rPr lang="en-US" sz="4200" dirty="0"/>
              <a:t> </a:t>
            </a:r>
            <a:r>
              <a:rPr lang="en-US" sz="4200" dirty="0" err="1"/>
              <a:t>odio</a:t>
            </a:r>
            <a:r>
              <a:rPr lang="en-US" sz="4200" dirty="0"/>
              <a:t>, </a:t>
            </a:r>
            <a:r>
              <a:rPr lang="en-US" sz="4200" dirty="0" err="1"/>
              <a:t>dapibus</a:t>
            </a:r>
            <a:r>
              <a:rPr lang="en-US" sz="4200" dirty="0"/>
              <a:t> ac </a:t>
            </a:r>
            <a:r>
              <a:rPr lang="en-US" sz="4200" dirty="0" err="1"/>
              <a:t>facilisis</a:t>
            </a:r>
            <a:r>
              <a:rPr lang="en-US" sz="4200" dirty="0"/>
              <a:t> in, </a:t>
            </a:r>
            <a:r>
              <a:rPr lang="en-US" sz="4200" dirty="0" err="1"/>
              <a:t>egestas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quam. </a:t>
            </a:r>
            <a:r>
              <a:rPr lang="en-US" sz="4200" dirty="0" err="1"/>
              <a:t>Nullam</a:t>
            </a:r>
            <a:r>
              <a:rPr lang="en-US" sz="4200" dirty="0"/>
              <a:t> </a:t>
            </a:r>
            <a:r>
              <a:rPr lang="en-US" sz="4200" dirty="0" err="1"/>
              <a:t>quis</a:t>
            </a:r>
            <a:r>
              <a:rPr lang="en-US" sz="4200" dirty="0"/>
              <a:t> </a:t>
            </a:r>
            <a:r>
              <a:rPr lang="en-US" sz="4200" dirty="0" err="1"/>
              <a:t>risus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</a:t>
            </a:r>
            <a:r>
              <a:rPr lang="en-US" sz="4200" dirty="0" err="1"/>
              <a:t>urna</a:t>
            </a:r>
            <a:r>
              <a:rPr lang="en-US" sz="4200" dirty="0"/>
              <a:t> </a:t>
            </a:r>
            <a:r>
              <a:rPr lang="en-US" sz="4200" dirty="0" err="1"/>
              <a:t>mollis</a:t>
            </a:r>
            <a:r>
              <a:rPr lang="en-US" sz="4200" dirty="0"/>
              <a:t> </a:t>
            </a:r>
            <a:r>
              <a:rPr lang="en-US" sz="4200" dirty="0" err="1"/>
              <a:t>ornare</a:t>
            </a:r>
            <a:r>
              <a:rPr lang="en-US" sz="4200" dirty="0"/>
              <a:t> </a:t>
            </a:r>
            <a:r>
              <a:rPr lang="en-US" sz="4200" dirty="0" err="1"/>
              <a:t>vel</a:t>
            </a:r>
            <a:r>
              <a:rPr lang="en-US" sz="4200" dirty="0"/>
              <a:t> </a:t>
            </a:r>
            <a:r>
              <a:rPr lang="en-US" sz="4200" dirty="0" err="1"/>
              <a:t>eu</a:t>
            </a:r>
            <a:r>
              <a:rPr lang="en-US" sz="4200" dirty="0"/>
              <a:t> </a:t>
            </a:r>
            <a:r>
              <a:rPr lang="en-US" sz="4200" dirty="0" err="1"/>
              <a:t>leo</a:t>
            </a:r>
            <a:r>
              <a:rPr lang="en-US" sz="4200" dirty="0"/>
              <a:t>.</a:t>
            </a:r>
          </a:p>
          <a:p>
            <a:endParaRPr lang="en-US" sz="4200" dirty="0"/>
          </a:p>
          <a:p>
            <a:r>
              <a:rPr lang="en-US" sz="4200" dirty="0" err="1"/>
              <a:t>Morbi</a:t>
            </a:r>
            <a:r>
              <a:rPr lang="en-US" sz="4200" dirty="0"/>
              <a:t> </a:t>
            </a:r>
            <a:r>
              <a:rPr lang="en-US" sz="4200" dirty="0" err="1"/>
              <a:t>leo</a:t>
            </a:r>
            <a:r>
              <a:rPr lang="en-US" sz="4200" dirty="0"/>
              <a:t> </a:t>
            </a:r>
            <a:r>
              <a:rPr lang="en-US" sz="4200" dirty="0" err="1"/>
              <a:t>risus</a:t>
            </a:r>
            <a:r>
              <a:rPr lang="en-US" sz="4200" dirty="0"/>
              <a:t>, </a:t>
            </a:r>
            <a:r>
              <a:rPr lang="en-US" sz="4200" dirty="0" err="1"/>
              <a:t>porta</a:t>
            </a:r>
            <a:r>
              <a:rPr lang="en-US" sz="4200" dirty="0"/>
              <a:t> ac </a:t>
            </a:r>
            <a:r>
              <a:rPr lang="en-US" sz="4200" dirty="0" err="1"/>
              <a:t>consectetur</a:t>
            </a:r>
            <a:r>
              <a:rPr lang="en-US" sz="4200" dirty="0"/>
              <a:t> ac, </a:t>
            </a:r>
            <a:r>
              <a:rPr lang="en-US" sz="4200" dirty="0" err="1"/>
              <a:t>vestibulum</a:t>
            </a:r>
            <a:r>
              <a:rPr lang="en-US" sz="4200" dirty="0"/>
              <a:t> at </a:t>
            </a:r>
            <a:r>
              <a:rPr lang="en-US" sz="4200" dirty="0" err="1"/>
              <a:t>eros</a:t>
            </a:r>
            <a:r>
              <a:rPr lang="en-US" sz="4200" dirty="0"/>
              <a:t>. </a:t>
            </a:r>
            <a:r>
              <a:rPr lang="en-US" sz="4200" dirty="0" err="1"/>
              <a:t>Nullam</a:t>
            </a:r>
            <a:r>
              <a:rPr lang="en-US" sz="4200" dirty="0"/>
              <a:t> id dolor id </a:t>
            </a:r>
            <a:r>
              <a:rPr lang="en-US" sz="4200" dirty="0" err="1"/>
              <a:t>nibh</a:t>
            </a:r>
            <a:r>
              <a:rPr lang="en-US" sz="4200" dirty="0"/>
              <a:t> </a:t>
            </a:r>
            <a:r>
              <a:rPr lang="en-US" sz="4200" dirty="0" err="1"/>
              <a:t>ultricies</a:t>
            </a:r>
            <a:r>
              <a:rPr lang="en-US" sz="4200" dirty="0"/>
              <a:t> </a:t>
            </a:r>
            <a:r>
              <a:rPr lang="en-US" sz="4200" dirty="0" err="1"/>
              <a:t>vehicula</a:t>
            </a:r>
            <a:r>
              <a:rPr lang="en-US" sz="4200" dirty="0"/>
              <a:t> </a:t>
            </a:r>
            <a:r>
              <a:rPr lang="en-US" sz="4200" dirty="0" err="1"/>
              <a:t>ut</a:t>
            </a:r>
            <a:r>
              <a:rPr lang="en-US" sz="4200" dirty="0"/>
              <a:t> id </a:t>
            </a:r>
            <a:r>
              <a:rPr lang="en-US" sz="4200" dirty="0" err="1"/>
              <a:t>elit</a:t>
            </a:r>
            <a:r>
              <a:rPr lang="en-US" sz="4200" dirty="0"/>
              <a:t>. </a:t>
            </a:r>
            <a:r>
              <a:rPr lang="en-US" sz="4200" dirty="0" err="1"/>
              <a:t>Cras</a:t>
            </a:r>
            <a:r>
              <a:rPr lang="en-US" sz="4200" dirty="0"/>
              <a:t> </a:t>
            </a:r>
            <a:r>
              <a:rPr lang="en-US" sz="4200" dirty="0" err="1"/>
              <a:t>justo</a:t>
            </a:r>
            <a:r>
              <a:rPr lang="en-US" sz="4200" dirty="0"/>
              <a:t> </a:t>
            </a:r>
            <a:r>
              <a:rPr lang="en-US" sz="4200" dirty="0" err="1"/>
              <a:t>odio</a:t>
            </a:r>
            <a:r>
              <a:rPr lang="en-US" sz="4200" dirty="0"/>
              <a:t>, </a:t>
            </a:r>
            <a:r>
              <a:rPr lang="en-US" sz="4200" dirty="0" err="1"/>
              <a:t>dapibus</a:t>
            </a:r>
            <a:r>
              <a:rPr lang="en-US" sz="4200" dirty="0"/>
              <a:t> ac </a:t>
            </a:r>
            <a:r>
              <a:rPr lang="en-US" sz="4200" dirty="0" err="1"/>
              <a:t>facilisis</a:t>
            </a:r>
            <a:r>
              <a:rPr lang="en-US" sz="4200" dirty="0"/>
              <a:t> in, </a:t>
            </a:r>
            <a:r>
              <a:rPr lang="en-US" sz="4200" dirty="0" err="1"/>
              <a:t>egestas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quam. </a:t>
            </a:r>
            <a:r>
              <a:rPr lang="en-US" sz="4200" dirty="0" err="1"/>
              <a:t>Nullam</a:t>
            </a:r>
            <a:r>
              <a:rPr lang="en-US" sz="4200" dirty="0"/>
              <a:t> </a:t>
            </a:r>
            <a:r>
              <a:rPr lang="en-US" sz="4200" dirty="0" err="1"/>
              <a:t>quis</a:t>
            </a:r>
            <a:r>
              <a:rPr lang="en-US" sz="4200" dirty="0"/>
              <a:t> </a:t>
            </a:r>
            <a:r>
              <a:rPr lang="en-US" sz="4200" dirty="0" err="1"/>
              <a:t>risus</a:t>
            </a:r>
            <a:r>
              <a:rPr lang="en-US" sz="4200" dirty="0"/>
              <a:t> </a:t>
            </a:r>
            <a:r>
              <a:rPr lang="en-US" sz="4200" dirty="0" err="1"/>
              <a:t>eget</a:t>
            </a:r>
            <a:r>
              <a:rPr lang="en-US" sz="4200" dirty="0"/>
              <a:t> </a:t>
            </a:r>
            <a:r>
              <a:rPr lang="en-US" sz="4200" dirty="0" err="1"/>
              <a:t>urna</a:t>
            </a:r>
            <a:r>
              <a:rPr lang="en-US" sz="4200" dirty="0"/>
              <a:t> </a:t>
            </a:r>
            <a:r>
              <a:rPr lang="en-US" sz="4200" dirty="0" err="1"/>
              <a:t>mollis</a:t>
            </a:r>
            <a:r>
              <a:rPr lang="en-US" sz="4200" dirty="0"/>
              <a:t> </a:t>
            </a:r>
            <a:r>
              <a:rPr lang="en-US" sz="4200" dirty="0" err="1"/>
              <a:t>ornare</a:t>
            </a:r>
            <a:r>
              <a:rPr lang="en-US" sz="4200" dirty="0"/>
              <a:t> </a:t>
            </a:r>
            <a:r>
              <a:rPr lang="en-US" sz="4200" dirty="0" err="1"/>
              <a:t>vel</a:t>
            </a:r>
            <a:r>
              <a:rPr lang="en-US" sz="4200" dirty="0"/>
              <a:t> </a:t>
            </a:r>
            <a:r>
              <a:rPr lang="en-US" sz="4200" dirty="0" err="1"/>
              <a:t>eu</a:t>
            </a:r>
            <a:r>
              <a:rPr lang="en-US" sz="4200" dirty="0"/>
              <a:t> </a:t>
            </a:r>
            <a:r>
              <a:rPr lang="en-US" sz="4200" dirty="0" err="1"/>
              <a:t>leo</a:t>
            </a:r>
            <a:r>
              <a:rPr lang="en-US" sz="4200" dirty="0"/>
              <a:t>. </a:t>
            </a:r>
            <a:r>
              <a:rPr lang="en-US" sz="4200" dirty="0" err="1"/>
              <a:t>Donec</a:t>
            </a:r>
            <a:r>
              <a:rPr lang="en-US" sz="4200" dirty="0"/>
              <a:t> </a:t>
            </a:r>
            <a:r>
              <a:rPr lang="en-US" sz="4200" dirty="0" err="1"/>
              <a:t>sed</a:t>
            </a:r>
            <a:r>
              <a:rPr lang="en-US" sz="4200" dirty="0"/>
              <a:t> </a:t>
            </a:r>
            <a:r>
              <a:rPr lang="en-US" sz="4200" dirty="0" err="1"/>
              <a:t>odio</a:t>
            </a:r>
            <a:r>
              <a:rPr lang="en-US" sz="4200" dirty="0"/>
              <a:t> dui. </a:t>
            </a:r>
            <a:r>
              <a:rPr lang="en-US" sz="4200" dirty="0" err="1"/>
              <a:t>Aenean</a:t>
            </a:r>
            <a:r>
              <a:rPr lang="en-US" sz="4200" dirty="0"/>
              <a:t> </a:t>
            </a:r>
            <a:r>
              <a:rPr lang="en-US" sz="4200" dirty="0" err="1"/>
              <a:t>lacinia</a:t>
            </a:r>
            <a:r>
              <a:rPr lang="en-US" sz="4200" dirty="0"/>
              <a:t> </a:t>
            </a:r>
            <a:r>
              <a:rPr lang="en-US" sz="4200" dirty="0" err="1"/>
              <a:t>bibendum</a:t>
            </a:r>
            <a:r>
              <a:rPr lang="en-US" sz="4200" dirty="0"/>
              <a:t> </a:t>
            </a:r>
            <a:r>
              <a:rPr lang="en-US" sz="4200" dirty="0" err="1"/>
              <a:t>nulla</a:t>
            </a:r>
            <a:r>
              <a:rPr lang="en-US" sz="4200" dirty="0"/>
              <a:t> </a:t>
            </a:r>
            <a:r>
              <a:rPr lang="en-US" sz="4200" dirty="0" err="1"/>
              <a:t>sed</a:t>
            </a:r>
            <a:r>
              <a:rPr lang="en-US" sz="4200" dirty="0"/>
              <a:t> </a:t>
            </a:r>
            <a:r>
              <a:rPr lang="en-US" sz="4200" dirty="0" err="1"/>
              <a:t>consectetur</a:t>
            </a:r>
            <a:r>
              <a:rPr lang="en-US" sz="4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64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25" y="-111171"/>
            <a:ext cx="14499772" cy="32981108"/>
          </a:xfrm>
          <a:prstGeom prst="rect">
            <a:avLst/>
          </a:prstGeom>
          <a:solidFill>
            <a:srgbClr val="1B34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95491" y="8509845"/>
            <a:ext cx="13367657" cy="674294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5300" dirty="0" err="1">
                <a:solidFill>
                  <a:schemeClr val="bg1"/>
                </a:solidFill>
              </a:rPr>
              <a:t>Quisque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quis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nunc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mauris</a:t>
            </a:r>
            <a:r>
              <a:rPr lang="en-US" sz="5300" dirty="0">
                <a:solidFill>
                  <a:schemeClr val="bg1"/>
                </a:solidFill>
              </a:rPr>
              <a:t>. </a:t>
            </a:r>
            <a:r>
              <a:rPr lang="en-US" sz="5300" dirty="0" err="1">
                <a:solidFill>
                  <a:schemeClr val="bg1"/>
                </a:solidFill>
              </a:rPr>
              <a:t>Etiam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vel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leo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nibh</a:t>
            </a:r>
            <a:r>
              <a:rPr lang="en-US" sz="5300" dirty="0">
                <a:solidFill>
                  <a:schemeClr val="bg1"/>
                </a:solidFill>
              </a:rPr>
              <a:t>, a </a:t>
            </a:r>
            <a:r>
              <a:rPr lang="en-US" sz="5300" dirty="0" err="1">
                <a:solidFill>
                  <a:schemeClr val="bg1"/>
                </a:solidFill>
              </a:rPr>
              <a:t>mollis</a:t>
            </a:r>
            <a:r>
              <a:rPr lang="en-US" sz="5300" dirty="0">
                <a:solidFill>
                  <a:schemeClr val="bg1"/>
                </a:solidFill>
              </a:rPr>
              <a:t> magna. </a:t>
            </a:r>
            <a:r>
              <a:rPr lang="en-US" sz="5300" dirty="0" err="1">
                <a:solidFill>
                  <a:schemeClr val="bg1"/>
                </a:solidFill>
              </a:rPr>
              <a:t>Proin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eget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neque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urna</a:t>
            </a:r>
            <a:r>
              <a:rPr lang="en-US" sz="5300" dirty="0">
                <a:solidFill>
                  <a:schemeClr val="bg1"/>
                </a:solidFill>
              </a:rPr>
              <a:t>, </a:t>
            </a:r>
            <a:r>
              <a:rPr lang="en-US" sz="5300" dirty="0" err="1">
                <a:solidFill>
                  <a:schemeClr val="bg1"/>
                </a:solidFill>
              </a:rPr>
              <a:t>nec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dignissim</a:t>
            </a:r>
            <a:r>
              <a:rPr lang="en-US" sz="5300" dirty="0">
                <a:solidFill>
                  <a:schemeClr val="bg1"/>
                </a:solidFill>
              </a:rPr>
              <a:t> sem. </a:t>
            </a:r>
            <a:r>
              <a:rPr lang="en-US" sz="5300" dirty="0" err="1">
                <a:solidFill>
                  <a:schemeClr val="bg1"/>
                </a:solidFill>
              </a:rPr>
              <a:t>Etiam</a:t>
            </a:r>
            <a:r>
              <a:rPr lang="en-US" sz="5300" dirty="0">
                <a:solidFill>
                  <a:schemeClr val="bg1"/>
                </a:solidFill>
              </a:rPr>
              <a:t> non </a:t>
            </a:r>
            <a:r>
              <a:rPr lang="en-US" sz="5300" dirty="0" err="1">
                <a:solidFill>
                  <a:schemeClr val="bg1"/>
                </a:solidFill>
              </a:rPr>
              <a:t>est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hendrerit</a:t>
            </a:r>
            <a:r>
              <a:rPr lang="en-US" sz="5300" dirty="0">
                <a:solidFill>
                  <a:schemeClr val="bg1"/>
                </a:solidFill>
              </a:rPr>
              <a:t> dui </a:t>
            </a:r>
            <a:r>
              <a:rPr lang="en-US" sz="5300" dirty="0" err="1">
                <a:solidFill>
                  <a:schemeClr val="bg1"/>
                </a:solidFill>
              </a:rPr>
              <a:t>hendrerit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ultrices</a:t>
            </a:r>
            <a:r>
              <a:rPr lang="en-US" sz="5300" dirty="0">
                <a:solidFill>
                  <a:schemeClr val="bg1"/>
                </a:solidFill>
              </a:rPr>
              <a:t>. </a:t>
            </a:r>
            <a:r>
              <a:rPr lang="en-US" sz="5300" dirty="0" err="1">
                <a:solidFill>
                  <a:schemeClr val="bg1"/>
                </a:solidFill>
              </a:rPr>
              <a:t>Vestibulum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consequat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iaculis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arcu</a:t>
            </a:r>
            <a:r>
              <a:rPr lang="en-US" sz="5300" dirty="0">
                <a:solidFill>
                  <a:schemeClr val="bg1"/>
                </a:solidFill>
              </a:rPr>
              <a:t> ac </a:t>
            </a:r>
            <a:r>
              <a:rPr lang="en-US" sz="5300" dirty="0" err="1">
                <a:solidFill>
                  <a:schemeClr val="bg1"/>
                </a:solidFill>
              </a:rPr>
              <a:t>condimentum</a:t>
            </a:r>
            <a:r>
              <a:rPr lang="en-US" sz="5300" dirty="0">
                <a:solidFill>
                  <a:schemeClr val="bg1"/>
                </a:solidFill>
              </a:rPr>
              <a:t>. </a:t>
            </a:r>
            <a:r>
              <a:rPr lang="en-US" sz="5300" dirty="0" err="1">
                <a:solidFill>
                  <a:schemeClr val="bg1"/>
                </a:solidFill>
              </a:rPr>
              <a:t>Suspendisse</a:t>
            </a:r>
            <a:r>
              <a:rPr lang="en-US" sz="5300" dirty="0">
                <a:solidFill>
                  <a:schemeClr val="bg1"/>
                </a:solidFill>
              </a:rPr>
              <a:t> et </a:t>
            </a:r>
            <a:r>
              <a:rPr lang="en-US" sz="5300" dirty="0" err="1">
                <a:solidFill>
                  <a:schemeClr val="bg1"/>
                </a:solidFill>
              </a:rPr>
              <a:t>eros</a:t>
            </a:r>
            <a:r>
              <a:rPr lang="en-US" sz="5300" dirty="0">
                <a:solidFill>
                  <a:schemeClr val="bg1"/>
                </a:solidFill>
              </a:rPr>
              <a:t> vitae </a:t>
            </a:r>
            <a:r>
              <a:rPr lang="en-US" sz="5300" dirty="0" err="1">
                <a:solidFill>
                  <a:schemeClr val="bg1"/>
                </a:solidFill>
              </a:rPr>
              <a:t>risus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volutpat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accumsan</a:t>
            </a:r>
            <a:r>
              <a:rPr lang="en-US" sz="5300" dirty="0">
                <a:solidFill>
                  <a:schemeClr val="bg1"/>
                </a:solidFill>
              </a:rPr>
              <a:t>. </a:t>
            </a:r>
            <a:r>
              <a:rPr lang="en-US" sz="5300" dirty="0" err="1">
                <a:solidFill>
                  <a:schemeClr val="bg1"/>
                </a:solidFill>
              </a:rPr>
              <a:t>Donec</a:t>
            </a:r>
            <a:r>
              <a:rPr lang="en-US" sz="5300" dirty="0">
                <a:solidFill>
                  <a:schemeClr val="bg1"/>
                </a:solidFill>
              </a:rPr>
              <a:t> ante </a:t>
            </a:r>
            <a:r>
              <a:rPr lang="en-US" sz="5300" dirty="0" err="1">
                <a:solidFill>
                  <a:schemeClr val="bg1"/>
                </a:solidFill>
              </a:rPr>
              <a:t>sapien</a:t>
            </a:r>
            <a:r>
              <a:rPr lang="en-US" sz="5300" dirty="0">
                <a:solidFill>
                  <a:schemeClr val="bg1"/>
                </a:solidFill>
              </a:rPr>
              <a:t>, </a:t>
            </a:r>
            <a:r>
              <a:rPr lang="en-US" sz="5300" dirty="0" err="1">
                <a:solidFill>
                  <a:schemeClr val="bg1"/>
                </a:solidFill>
              </a:rPr>
              <a:t>eleifend</a:t>
            </a:r>
            <a:r>
              <a:rPr lang="en-US" sz="5300" dirty="0">
                <a:solidFill>
                  <a:schemeClr val="bg1"/>
                </a:solidFill>
              </a:rPr>
              <a:t> non </a:t>
            </a:r>
            <a:r>
              <a:rPr lang="en-US" sz="5300" dirty="0" err="1">
                <a:solidFill>
                  <a:schemeClr val="bg1"/>
                </a:solidFill>
              </a:rPr>
              <a:t>volutpat</a:t>
            </a:r>
            <a:r>
              <a:rPr lang="en-US" sz="5300" dirty="0">
                <a:solidFill>
                  <a:schemeClr val="bg1"/>
                </a:solidFill>
              </a:rPr>
              <a:t> non, </a:t>
            </a:r>
            <a:r>
              <a:rPr lang="en-US" sz="5300" dirty="0" err="1">
                <a:solidFill>
                  <a:schemeClr val="bg1"/>
                </a:solidFill>
              </a:rPr>
              <a:t>pulvinar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eget</a:t>
            </a:r>
            <a:r>
              <a:rPr lang="en-US" sz="5300" dirty="0">
                <a:solidFill>
                  <a:schemeClr val="bg1"/>
                </a:solidFill>
              </a:rPr>
              <a:t> mi. </a:t>
            </a:r>
            <a:r>
              <a:rPr lang="en-US" sz="5300" dirty="0" err="1">
                <a:solidFill>
                  <a:schemeClr val="bg1"/>
                </a:solidFill>
              </a:rPr>
              <a:t>Nullam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pellentesque</a:t>
            </a:r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auctor</a:t>
            </a:r>
            <a:r>
              <a:rPr lang="en-US" sz="5300" dirty="0">
                <a:solidFill>
                  <a:schemeClr val="bg1"/>
                </a:solidFill>
              </a:rPr>
              <a:t> nisi sit </a:t>
            </a:r>
            <a:r>
              <a:rPr lang="en-US" sz="5300" dirty="0" err="1">
                <a:solidFill>
                  <a:schemeClr val="bg1"/>
                </a:solidFill>
              </a:rPr>
              <a:t>amet</a:t>
            </a:r>
            <a:endParaRPr lang="en-US" sz="53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915" y="373950"/>
            <a:ext cx="13367657" cy="4083751"/>
          </a:xfrm>
          <a:prstGeom prst="rect">
            <a:avLst/>
          </a:prstGeom>
          <a:solidFill>
            <a:srgbClr val="1B345D"/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2600" b="1" dirty="0">
                <a:solidFill>
                  <a:schemeClr val="bg1"/>
                </a:solidFill>
                <a:latin typeface="Helvetica"/>
                <a:cs typeface="Helvetica"/>
              </a:rPr>
              <a:t>Place Title of Your Poster Here</a:t>
            </a:r>
            <a:endParaRPr lang="en-US" sz="11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316" y="7620000"/>
            <a:ext cx="14499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RECT LOGO.wh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34" y="4891433"/>
            <a:ext cx="4687766" cy="1841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431" y="5144633"/>
            <a:ext cx="7056932" cy="2512226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just"/>
            <a:r>
              <a:rPr lang="en-US" sz="35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   Seton Hall University</a:t>
            </a:r>
          </a:p>
          <a:p>
            <a:endParaRPr lang="en-US" sz="5300" dirty="0"/>
          </a:p>
        </p:txBody>
      </p:sp>
      <p:pic>
        <p:nvPicPr>
          <p:cNvPr id="7" name="Picture 6" descr="Row-of-Computer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r="14864"/>
          <a:stretch/>
        </p:blipFill>
        <p:spPr>
          <a:xfrm>
            <a:off x="2" y="16916402"/>
            <a:ext cx="14529449" cy="1607820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15936687" y="491387"/>
            <a:ext cx="11828163" cy="169333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Helvetica"/>
                <a:cs typeface="Helvetica"/>
              </a:rPr>
              <a:t>Left Subtitle 1</a:t>
            </a:r>
            <a:endParaRPr lang="en-US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089087" y="2786844"/>
            <a:ext cx="11675762" cy="1073172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200" dirty="0" err="1">
                <a:latin typeface="Helvetica"/>
                <a:cs typeface="Helvetica"/>
              </a:rPr>
              <a:t>Sed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posuere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consectetur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est</a:t>
            </a:r>
            <a:r>
              <a:rPr lang="en-US" sz="4200" dirty="0">
                <a:latin typeface="Helvetica"/>
                <a:cs typeface="Helvetica"/>
              </a:rPr>
              <a:t> at </a:t>
            </a:r>
            <a:r>
              <a:rPr lang="en-US" sz="4200" dirty="0" err="1">
                <a:latin typeface="Helvetica"/>
                <a:cs typeface="Helvetica"/>
              </a:rPr>
              <a:t>lobortis</a:t>
            </a:r>
            <a:r>
              <a:rPr lang="en-US" sz="4200" dirty="0">
                <a:latin typeface="Helvetica"/>
                <a:cs typeface="Helvetica"/>
              </a:rPr>
              <a:t>. </a:t>
            </a:r>
            <a:r>
              <a:rPr lang="en-US" sz="4200" dirty="0" err="1">
                <a:latin typeface="Helvetica"/>
                <a:cs typeface="Helvetica"/>
              </a:rPr>
              <a:t>Etiam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porta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sem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malesuada</a:t>
            </a:r>
            <a:r>
              <a:rPr lang="en-US" sz="4200" dirty="0">
                <a:latin typeface="Helvetica"/>
                <a:cs typeface="Helvetica"/>
              </a:rPr>
              <a:t> magna </a:t>
            </a:r>
            <a:r>
              <a:rPr lang="en-US" sz="4200" dirty="0" err="1">
                <a:latin typeface="Helvetica"/>
                <a:cs typeface="Helvetica"/>
              </a:rPr>
              <a:t>mollis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euismod</a:t>
            </a:r>
            <a:r>
              <a:rPr lang="en-US" sz="4200" dirty="0">
                <a:latin typeface="Helvetica"/>
                <a:cs typeface="Helvetica"/>
              </a:rPr>
              <a:t>. Integer </a:t>
            </a:r>
            <a:r>
              <a:rPr lang="en-US" sz="4200" dirty="0" err="1">
                <a:latin typeface="Helvetica"/>
                <a:cs typeface="Helvetica"/>
              </a:rPr>
              <a:t>posuere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erat</a:t>
            </a:r>
            <a:r>
              <a:rPr lang="en-US" sz="4200" dirty="0">
                <a:latin typeface="Helvetica"/>
                <a:cs typeface="Helvetica"/>
              </a:rPr>
              <a:t> a ante </a:t>
            </a:r>
            <a:r>
              <a:rPr lang="en-US" sz="4200" dirty="0" err="1">
                <a:latin typeface="Helvetica"/>
                <a:cs typeface="Helvetica"/>
              </a:rPr>
              <a:t>venenatis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dapibus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posuere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velit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aliquet</a:t>
            </a:r>
            <a:r>
              <a:rPr lang="en-US" sz="4200" dirty="0">
                <a:latin typeface="Helvetica"/>
                <a:cs typeface="Helvetica"/>
              </a:rPr>
              <a:t>. </a:t>
            </a:r>
            <a:r>
              <a:rPr lang="en-US" sz="4200" dirty="0" err="1">
                <a:latin typeface="Helvetica"/>
                <a:cs typeface="Helvetica"/>
              </a:rPr>
              <a:t>Duis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mollis</a:t>
            </a:r>
            <a:r>
              <a:rPr lang="en-US" sz="4200" dirty="0">
                <a:latin typeface="Helvetica"/>
                <a:cs typeface="Helvetica"/>
              </a:rPr>
              <a:t>, </a:t>
            </a:r>
            <a:r>
              <a:rPr lang="en-US" sz="4200" dirty="0" err="1">
                <a:latin typeface="Helvetica"/>
                <a:cs typeface="Helvetica"/>
              </a:rPr>
              <a:t>est</a:t>
            </a:r>
            <a:r>
              <a:rPr lang="en-US" sz="4200" dirty="0">
                <a:latin typeface="Helvetica"/>
                <a:cs typeface="Helvetica"/>
              </a:rPr>
              <a:t> non </a:t>
            </a:r>
            <a:r>
              <a:rPr lang="en-US" sz="4200" dirty="0" err="1">
                <a:latin typeface="Helvetica"/>
                <a:cs typeface="Helvetica"/>
              </a:rPr>
              <a:t>commodo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luctus</a:t>
            </a:r>
            <a:r>
              <a:rPr lang="en-US" sz="4200" dirty="0">
                <a:latin typeface="Helvetica"/>
                <a:cs typeface="Helvetica"/>
              </a:rPr>
              <a:t>, nisi </a:t>
            </a:r>
            <a:r>
              <a:rPr lang="en-US" sz="4200" dirty="0" err="1">
                <a:latin typeface="Helvetica"/>
                <a:cs typeface="Helvetica"/>
              </a:rPr>
              <a:t>erat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porttitor</a:t>
            </a:r>
            <a:r>
              <a:rPr lang="en-US" sz="4200" dirty="0">
                <a:latin typeface="Helvetica"/>
                <a:cs typeface="Helvetica"/>
              </a:rPr>
              <a:t> ligula, </a:t>
            </a:r>
            <a:r>
              <a:rPr lang="en-US" sz="4200" dirty="0" err="1">
                <a:latin typeface="Helvetica"/>
                <a:cs typeface="Helvetica"/>
              </a:rPr>
              <a:t>eget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lacinia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odio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sem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nec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elit</a:t>
            </a:r>
            <a:r>
              <a:rPr lang="en-US" sz="4200" dirty="0">
                <a:latin typeface="Helvetica"/>
                <a:cs typeface="Helvetica"/>
              </a:rPr>
              <a:t>. </a:t>
            </a:r>
            <a:r>
              <a:rPr lang="en-US" sz="4200" dirty="0" err="1">
                <a:latin typeface="Helvetica"/>
                <a:cs typeface="Helvetica"/>
              </a:rPr>
              <a:t>Sed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posuere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consectetur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est</a:t>
            </a:r>
            <a:r>
              <a:rPr lang="en-US" sz="4200" dirty="0">
                <a:latin typeface="Helvetica"/>
                <a:cs typeface="Helvetica"/>
              </a:rPr>
              <a:t> at </a:t>
            </a:r>
            <a:r>
              <a:rPr lang="en-US" sz="4200" dirty="0" err="1">
                <a:latin typeface="Helvetica"/>
                <a:cs typeface="Helvetica"/>
              </a:rPr>
              <a:t>lobortis</a:t>
            </a:r>
            <a:r>
              <a:rPr lang="en-US" sz="4200" dirty="0">
                <a:latin typeface="Helvetica"/>
                <a:cs typeface="Helvetica"/>
              </a:rPr>
              <a:t>. Maecenas </a:t>
            </a:r>
            <a:r>
              <a:rPr lang="en-US" sz="4200" dirty="0" err="1">
                <a:latin typeface="Helvetica"/>
                <a:cs typeface="Helvetica"/>
              </a:rPr>
              <a:t>faucibus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mollis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interdum</a:t>
            </a:r>
            <a:r>
              <a:rPr lang="en-US" sz="4200" dirty="0">
                <a:latin typeface="Helvetica"/>
                <a:cs typeface="Helvetica"/>
              </a:rPr>
              <a:t>.</a:t>
            </a:r>
          </a:p>
          <a:p>
            <a:endParaRPr lang="en-US" sz="4200" dirty="0">
              <a:latin typeface="Helvetica"/>
              <a:cs typeface="Helvetica"/>
            </a:endParaRPr>
          </a:p>
          <a:p>
            <a:r>
              <a:rPr lang="en-US" sz="4200" dirty="0" err="1">
                <a:latin typeface="Helvetica"/>
                <a:cs typeface="Helvetica"/>
              </a:rPr>
              <a:t>Donec</a:t>
            </a:r>
            <a:r>
              <a:rPr lang="en-US" sz="4200" dirty="0">
                <a:latin typeface="Helvetica"/>
                <a:cs typeface="Helvetica"/>
              </a:rPr>
              <a:t> id </a:t>
            </a:r>
            <a:r>
              <a:rPr lang="en-US" sz="4200" dirty="0" err="1">
                <a:latin typeface="Helvetica"/>
                <a:cs typeface="Helvetica"/>
              </a:rPr>
              <a:t>elit</a:t>
            </a:r>
            <a:r>
              <a:rPr lang="en-US" sz="4200" dirty="0">
                <a:latin typeface="Helvetica"/>
                <a:cs typeface="Helvetica"/>
              </a:rPr>
              <a:t> non mi </a:t>
            </a:r>
            <a:r>
              <a:rPr lang="en-US" sz="4200" dirty="0" err="1">
                <a:latin typeface="Helvetica"/>
                <a:cs typeface="Helvetica"/>
              </a:rPr>
              <a:t>porta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gravida</a:t>
            </a:r>
            <a:r>
              <a:rPr lang="en-US" sz="4200" dirty="0">
                <a:latin typeface="Helvetica"/>
                <a:cs typeface="Helvetica"/>
              </a:rPr>
              <a:t> at </a:t>
            </a:r>
            <a:r>
              <a:rPr lang="en-US" sz="4200" dirty="0" err="1">
                <a:latin typeface="Helvetica"/>
                <a:cs typeface="Helvetica"/>
              </a:rPr>
              <a:t>eget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metus</a:t>
            </a:r>
            <a:r>
              <a:rPr lang="en-US" sz="4200" dirty="0">
                <a:latin typeface="Helvetica"/>
                <a:cs typeface="Helvetica"/>
              </a:rPr>
              <a:t>. </a:t>
            </a:r>
            <a:r>
              <a:rPr lang="en-US" sz="4200" dirty="0" err="1">
                <a:latin typeface="Helvetica"/>
                <a:cs typeface="Helvetica"/>
              </a:rPr>
              <a:t>Aenean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lacinia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bibendum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nulla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sed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consectetur</a:t>
            </a:r>
            <a:r>
              <a:rPr lang="en-US" sz="4200" dirty="0">
                <a:latin typeface="Helvetica"/>
                <a:cs typeface="Helvetica"/>
              </a:rPr>
              <a:t>. </a:t>
            </a:r>
            <a:r>
              <a:rPr lang="en-US" sz="4200" dirty="0" err="1">
                <a:latin typeface="Helvetica"/>
                <a:cs typeface="Helvetica"/>
              </a:rPr>
              <a:t>Duis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mollis</a:t>
            </a:r>
            <a:r>
              <a:rPr lang="en-US" sz="4200" dirty="0">
                <a:latin typeface="Helvetica"/>
                <a:cs typeface="Helvetica"/>
              </a:rPr>
              <a:t>, </a:t>
            </a:r>
            <a:r>
              <a:rPr lang="en-US" sz="4200" dirty="0" err="1">
                <a:latin typeface="Helvetica"/>
                <a:cs typeface="Helvetica"/>
              </a:rPr>
              <a:t>est</a:t>
            </a:r>
            <a:r>
              <a:rPr lang="en-US" sz="4200" dirty="0">
                <a:latin typeface="Helvetica"/>
                <a:cs typeface="Helvetica"/>
              </a:rPr>
              <a:t> non </a:t>
            </a:r>
            <a:r>
              <a:rPr lang="en-US" sz="4200" dirty="0" err="1">
                <a:latin typeface="Helvetica"/>
                <a:cs typeface="Helvetica"/>
              </a:rPr>
              <a:t>commodo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luctus</a:t>
            </a:r>
            <a:r>
              <a:rPr lang="en-US" sz="4200" dirty="0">
                <a:latin typeface="Helvetica"/>
                <a:cs typeface="Helvetica"/>
              </a:rPr>
              <a:t>, nisi </a:t>
            </a:r>
            <a:r>
              <a:rPr lang="en-US" sz="4200" dirty="0" err="1">
                <a:latin typeface="Helvetica"/>
                <a:cs typeface="Helvetica"/>
              </a:rPr>
              <a:t>erat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porttitor</a:t>
            </a:r>
            <a:r>
              <a:rPr lang="en-US" sz="4200" dirty="0">
                <a:latin typeface="Helvetica"/>
                <a:cs typeface="Helvetica"/>
              </a:rPr>
              <a:t> ligula, </a:t>
            </a:r>
            <a:r>
              <a:rPr lang="en-US" sz="4200" dirty="0" err="1">
                <a:latin typeface="Helvetica"/>
                <a:cs typeface="Helvetica"/>
              </a:rPr>
              <a:t>eget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lacinia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odio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sem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nec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elit</a:t>
            </a:r>
            <a:r>
              <a:rPr lang="en-US" sz="4200" dirty="0">
                <a:latin typeface="Helvetica"/>
                <a:cs typeface="Helvetica"/>
              </a:rPr>
              <a:t>. </a:t>
            </a:r>
            <a:r>
              <a:rPr lang="en-US" sz="4200" dirty="0" err="1">
                <a:latin typeface="Helvetica"/>
                <a:cs typeface="Helvetica"/>
              </a:rPr>
              <a:t>Etiam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porta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sem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malesuada</a:t>
            </a:r>
            <a:r>
              <a:rPr lang="en-US" sz="4200" dirty="0">
                <a:latin typeface="Helvetica"/>
                <a:cs typeface="Helvetica"/>
              </a:rPr>
              <a:t> magna </a:t>
            </a:r>
            <a:r>
              <a:rPr lang="en-US" sz="4200" dirty="0" err="1">
                <a:latin typeface="Helvetica"/>
                <a:cs typeface="Helvetica"/>
              </a:rPr>
              <a:t>mollis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euismod</a:t>
            </a:r>
            <a:r>
              <a:rPr lang="en-US" sz="4200" dirty="0">
                <a:latin typeface="Helvetica"/>
                <a:cs typeface="Helvetica"/>
              </a:rPr>
              <a:t>.</a:t>
            </a:r>
          </a:p>
          <a:p>
            <a:endParaRPr lang="en-US" sz="4200" dirty="0">
              <a:latin typeface="Helvetica"/>
              <a:cs typeface="Helvetica"/>
            </a:endParaRPr>
          </a:p>
        </p:txBody>
      </p:sp>
      <p:pic>
        <p:nvPicPr>
          <p:cNvPr id="55" name="Picture 54" descr="DSC_0006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9717" y="14325601"/>
            <a:ext cx="10861990" cy="8024606"/>
          </a:xfrm>
          <a:prstGeom prst="rect">
            <a:avLst/>
          </a:prstGeom>
          <a:ln w="127000">
            <a:solidFill>
              <a:schemeClr val="tx2"/>
            </a:solidFill>
          </a:ln>
          <a:effectLst/>
        </p:spPr>
      </p:pic>
      <p:sp>
        <p:nvSpPr>
          <p:cNvPr id="56" name="Rounded Rectangle 55"/>
          <p:cNvSpPr/>
          <p:nvPr/>
        </p:nvSpPr>
        <p:spPr>
          <a:xfrm>
            <a:off x="15936687" y="23781929"/>
            <a:ext cx="11828162" cy="169333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Helvetica"/>
                <a:cs typeface="Helvetica"/>
              </a:rPr>
              <a:t>Left Subtitle 2</a:t>
            </a:r>
            <a:endParaRPr lang="en-US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225549" y="25983264"/>
            <a:ext cx="11539300" cy="757393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700" b="1" u="sng" dirty="0" err="1">
                <a:latin typeface="Helvetica"/>
                <a:cs typeface="Helvetica"/>
              </a:rPr>
              <a:t>Vivamus</a:t>
            </a:r>
            <a:r>
              <a:rPr lang="en-US" sz="4700" b="1" u="sng" dirty="0">
                <a:latin typeface="Helvetica"/>
                <a:cs typeface="Helvetica"/>
              </a:rPr>
              <a:t> </a:t>
            </a:r>
            <a:r>
              <a:rPr lang="en-US" sz="4700" b="1" u="sng" dirty="0" err="1">
                <a:latin typeface="Helvetica"/>
                <a:cs typeface="Helvetica"/>
              </a:rPr>
              <a:t>sagittis</a:t>
            </a:r>
            <a:r>
              <a:rPr lang="en-US" sz="4700" b="1" u="sng" dirty="0">
                <a:latin typeface="Helvetica"/>
                <a:cs typeface="Helvetica"/>
              </a:rPr>
              <a:t> </a:t>
            </a:r>
            <a:r>
              <a:rPr lang="en-US" sz="4700" b="1" u="sng" dirty="0" err="1">
                <a:latin typeface="Helvetica"/>
                <a:cs typeface="Helvetica"/>
              </a:rPr>
              <a:t>lobortis</a:t>
            </a:r>
            <a:r>
              <a:rPr lang="en-US" sz="4700" b="1" u="sng" dirty="0">
                <a:latin typeface="Helvetica"/>
                <a:cs typeface="Helvetica"/>
              </a:rPr>
              <a:t> </a:t>
            </a:r>
            <a:r>
              <a:rPr lang="en-US" sz="4700" b="1" u="sng" dirty="0" err="1">
                <a:latin typeface="Helvetica"/>
                <a:cs typeface="Helvetica"/>
              </a:rPr>
              <a:t>justo</a:t>
            </a:r>
            <a:r>
              <a:rPr lang="en-US" sz="4700" b="1" u="sng" dirty="0">
                <a:latin typeface="Helvetica"/>
                <a:cs typeface="Helvetica"/>
              </a:rPr>
              <a:t> </a:t>
            </a:r>
            <a:r>
              <a:rPr lang="en-US" sz="4700" b="1" u="sng" dirty="0" err="1">
                <a:latin typeface="Helvetica"/>
                <a:cs typeface="Helvetica"/>
              </a:rPr>
              <a:t>vel</a:t>
            </a:r>
            <a:r>
              <a:rPr lang="en-US" sz="4700" b="1" u="sng" dirty="0">
                <a:latin typeface="Helvetica"/>
                <a:cs typeface="Helvetica"/>
              </a:rPr>
              <a:t> </a:t>
            </a:r>
            <a:r>
              <a:rPr lang="en-US" sz="4700" b="1" u="sng" dirty="0" err="1">
                <a:latin typeface="Helvetica"/>
                <a:cs typeface="Helvetica"/>
              </a:rPr>
              <a:t>dignissim</a:t>
            </a:r>
            <a:r>
              <a:rPr lang="en-US" sz="4700" b="1" u="sng" dirty="0">
                <a:latin typeface="Helvetica"/>
                <a:cs typeface="Helvetica"/>
              </a:rPr>
              <a:t>. </a:t>
            </a:r>
          </a:p>
          <a:p>
            <a:pPr>
              <a:buFont typeface="Arial"/>
              <a:buChar char="•"/>
            </a:pPr>
            <a:r>
              <a:rPr lang="en-US" sz="4700" dirty="0">
                <a:latin typeface="Helvetica"/>
                <a:cs typeface="Helvetica"/>
              </a:rPr>
              <a:t>Nam </a:t>
            </a:r>
            <a:r>
              <a:rPr lang="en-US" sz="4700" dirty="0" err="1">
                <a:latin typeface="Helvetica"/>
                <a:cs typeface="Helvetica"/>
              </a:rPr>
              <a:t>tortor</a:t>
            </a:r>
            <a:r>
              <a:rPr lang="en-US" sz="4700" dirty="0">
                <a:latin typeface="Helvetica"/>
                <a:cs typeface="Helvetica"/>
              </a:rPr>
              <a:t> </a:t>
            </a:r>
            <a:r>
              <a:rPr lang="en-US" sz="4700" dirty="0" err="1">
                <a:latin typeface="Helvetica"/>
                <a:cs typeface="Helvetica"/>
              </a:rPr>
              <a:t>justo</a:t>
            </a:r>
            <a:r>
              <a:rPr lang="en-US" sz="4700" dirty="0">
                <a:latin typeface="Helvetica"/>
                <a:cs typeface="Helvetica"/>
              </a:rPr>
              <a:t>, </a:t>
            </a:r>
            <a:r>
              <a:rPr lang="en-US" sz="4700" dirty="0" err="1">
                <a:latin typeface="Helvetica"/>
                <a:cs typeface="Helvetica"/>
              </a:rPr>
              <a:t>ultrices</a:t>
            </a:r>
            <a:r>
              <a:rPr lang="en-US" sz="4700" dirty="0">
                <a:latin typeface="Helvetica"/>
                <a:cs typeface="Helvetica"/>
              </a:rPr>
              <a:t> in </a:t>
            </a:r>
            <a:r>
              <a:rPr lang="en-US" sz="4700" dirty="0" err="1">
                <a:latin typeface="Helvetica"/>
                <a:cs typeface="Helvetica"/>
              </a:rPr>
              <a:t>rhoncus</a:t>
            </a:r>
            <a:r>
              <a:rPr lang="en-US" sz="4700" dirty="0">
                <a:latin typeface="Helvetica"/>
                <a:cs typeface="Helvetica"/>
              </a:rPr>
              <a:t> </a:t>
            </a:r>
            <a:r>
              <a:rPr lang="en-US" sz="4700" dirty="0" err="1">
                <a:latin typeface="Helvetica"/>
                <a:cs typeface="Helvetica"/>
              </a:rPr>
              <a:t>ut</a:t>
            </a:r>
            <a:r>
              <a:rPr lang="en-US" sz="4700" dirty="0">
                <a:latin typeface="Helvetica"/>
                <a:cs typeface="Helvetica"/>
              </a:rPr>
              <a:t>, </a:t>
            </a:r>
            <a:r>
              <a:rPr lang="en-US" sz="4700" dirty="0" err="1">
                <a:latin typeface="Helvetica"/>
                <a:cs typeface="Helvetica"/>
              </a:rPr>
              <a:t>auctor</a:t>
            </a:r>
            <a:r>
              <a:rPr lang="en-US" sz="4700" dirty="0">
                <a:latin typeface="Helvetica"/>
                <a:cs typeface="Helvetica"/>
              </a:rPr>
              <a:t> in </a:t>
            </a:r>
            <a:r>
              <a:rPr lang="en-US" sz="4700" dirty="0" err="1">
                <a:latin typeface="Helvetica"/>
                <a:cs typeface="Helvetica"/>
              </a:rPr>
              <a:t>enim</a:t>
            </a:r>
            <a:r>
              <a:rPr lang="en-US" sz="4700" dirty="0">
                <a:latin typeface="Helvetica"/>
                <a:cs typeface="Helvetica"/>
              </a:rPr>
              <a:t>. </a:t>
            </a:r>
          </a:p>
          <a:p>
            <a:pPr>
              <a:buFont typeface="Arial"/>
              <a:buChar char="•"/>
            </a:pPr>
            <a:r>
              <a:rPr lang="en-US" sz="4700" dirty="0">
                <a:latin typeface="Helvetica"/>
                <a:cs typeface="Helvetica"/>
              </a:rPr>
              <a:t>Maecenas </a:t>
            </a:r>
            <a:r>
              <a:rPr lang="en-US" sz="4700" dirty="0" err="1">
                <a:latin typeface="Helvetica"/>
                <a:cs typeface="Helvetica"/>
              </a:rPr>
              <a:t>sodales</a:t>
            </a:r>
            <a:r>
              <a:rPr lang="en-US" sz="4700" dirty="0">
                <a:latin typeface="Helvetica"/>
                <a:cs typeface="Helvetica"/>
              </a:rPr>
              <a:t> </a:t>
            </a:r>
            <a:r>
              <a:rPr lang="en-US" sz="4700" dirty="0" err="1">
                <a:latin typeface="Helvetica"/>
                <a:cs typeface="Helvetica"/>
              </a:rPr>
              <a:t>mollis</a:t>
            </a:r>
            <a:r>
              <a:rPr lang="en-US" sz="4700" dirty="0">
                <a:latin typeface="Helvetica"/>
                <a:cs typeface="Helvetica"/>
              </a:rPr>
              <a:t> </a:t>
            </a:r>
            <a:r>
              <a:rPr lang="en-US" sz="4700" dirty="0" err="1">
                <a:latin typeface="Helvetica"/>
                <a:cs typeface="Helvetica"/>
              </a:rPr>
              <a:t>purus</a:t>
            </a:r>
            <a:r>
              <a:rPr lang="en-US" sz="4700" dirty="0">
                <a:latin typeface="Helvetica"/>
                <a:cs typeface="Helvetica"/>
              </a:rPr>
              <a:t>, </a:t>
            </a:r>
            <a:r>
              <a:rPr lang="en-US" sz="4700" dirty="0" err="1">
                <a:latin typeface="Helvetica"/>
                <a:cs typeface="Helvetica"/>
              </a:rPr>
              <a:t>tincidunt</a:t>
            </a:r>
            <a:r>
              <a:rPr lang="en-US" sz="4700" dirty="0">
                <a:latin typeface="Helvetica"/>
                <a:cs typeface="Helvetica"/>
              </a:rPr>
              <a:t> </a:t>
            </a:r>
            <a:r>
              <a:rPr lang="en-US" sz="4700" dirty="0" err="1">
                <a:latin typeface="Helvetica"/>
                <a:cs typeface="Helvetica"/>
              </a:rPr>
              <a:t>iaculis</a:t>
            </a:r>
            <a:r>
              <a:rPr lang="en-US" sz="4700" dirty="0">
                <a:latin typeface="Helvetica"/>
                <a:cs typeface="Helvetica"/>
              </a:rPr>
              <a:t> quam </a:t>
            </a:r>
            <a:r>
              <a:rPr lang="en-US" sz="4700" dirty="0" err="1">
                <a:latin typeface="Helvetica"/>
                <a:cs typeface="Helvetica"/>
              </a:rPr>
              <a:t>molestie</a:t>
            </a:r>
            <a:r>
              <a:rPr lang="en-US" sz="4700" dirty="0">
                <a:latin typeface="Helvetica"/>
                <a:cs typeface="Helvetica"/>
              </a:rPr>
              <a:t> sed.</a:t>
            </a:r>
          </a:p>
          <a:p>
            <a:pPr>
              <a:buFont typeface="Arial"/>
              <a:buChar char="•"/>
            </a:pPr>
            <a:r>
              <a:rPr lang="en-US" sz="4700" dirty="0" err="1">
                <a:latin typeface="Helvetica"/>
                <a:cs typeface="Helvetica"/>
              </a:rPr>
              <a:t>Donec</a:t>
            </a:r>
            <a:r>
              <a:rPr lang="en-US" sz="4700" dirty="0">
                <a:latin typeface="Helvetica"/>
                <a:cs typeface="Helvetica"/>
              </a:rPr>
              <a:t> </a:t>
            </a:r>
            <a:r>
              <a:rPr lang="en-US" sz="4700" dirty="0" err="1">
                <a:latin typeface="Helvetica"/>
                <a:cs typeface="Helvetica"/>
              </a:rPr>
              <a:t>tincidunt</a:t>
            </a:r>
            <a:r>
              <a:rPr lang="en-US" sz="4700" dirty="0">
                <a:latin typeface="Helvetica"/>
                <a:cs typeface="Helvetica"/>
              </a:rPr>
              <a:t> </a:t>
            </a:r>
            <a:r>
              <a:rPr lang="en-US" sz="4700" dirty="0" err="1">
                <a:latin typeface="Helvetica"/>
                <a:cs typeface="Helvetica"/>
              </a:rPr>
              <a:t>tempor</a:t>
            </a:r>
            <a:r>
              <a:rPr lang="en-US" sz="4700" dirty="0">
                <a:latin typeface="Helvetica"/>
                <a:cs typeface="Helvetica"/>
              </a:rPr>
              <a:t> </a:t>
            </a:r>
            <a:r>
              <a:rPr lang="en-US" sz="4700" dirty="0" err="1">
                <a:latin typeface="Helvetica"/>
                <a:cs typeface="Helvetica"/>
              </a:rPr>
              <a:t>orci</a:t>
            </a:r>
            <a:r>
              <a:rPr lang="en-US" sz="4700" dirty="0">
                <a:latin typeface="Helvetica"/>
                <a:cs typeface="Helvetica"/>
              </a:rPr>
              <a:t>, </a:t>
            </a:r>
            <a:r>
              <a:rPr lang="en-US" sz="4700" dirty="0" err="1">
                <a:latin typeface="Helvetica"/>
                <a:cs typeface="Helvetica"/>
              </a:rPr>
              <a:t>eget</a:t>
            </a:r>
            <a:r>
              <a:rPr lang="en-US" sz="4700" dirty="0">
                <a:latin typeface="Helvetica"/>
                <a:cs typeface="Helvetica"/>
              </a:rPr>
              <a:t> </a:t>
            </a:r>
            <a:r>
              <a:rPr lang="en-US" sz="4700" dirty="0" err="1">
                <a:latin typeface="Helvetica"/>
                <a:cs typeface="Helvetica"/>
              </a:rPr>
              <a:t>accumsan</a:t>
            </a:r>
            <a:r>
              <a:rPr lang="en-US" sz="4700" dirty="0">
                <a:latin typeface="Helvetica"/>
                <a:cs typeface="Helvetica"/>
              </a:rPr>
              <a:t> </a:t>
            </a:r>
            <a:r>
              <a:rPr lang="en-US" sz="4700" dirty="0" err="1">
                <a:latin typeface="Helvetica"/>
                <a:cs typeface="Helvetica"/>
              </a:rPr>
              <a:t>enim</a:t>
            </a:r>
            <a:r>
              <a:rPr lang="en-US" sz="4700" dirty="0">
                <a:latin typeface="Helvetica"/>
                <a:cs typeface="Helvetica"/>
              </a:rPr>
              <a:t> </a:t>
            </a:r>
            <a:r>
              <a:rPr lang="en-US" sz="4700" dirty="0" err="1">
                <a:latin typeface="Helvetica"/>
                <a:cs typeface="Helvetica"/>
              </a:rPr>
              <a:t>mattis</a:t>
            </a:r>
            <a:r>
              <a:rPr lang="en-US" sz="4700" dirty="0">
                <a:latin typeface="Helvetica"/>
                <a:cs typeface="Helvetica"/>
              </a:rPr>
              <a:t> </a:t>
            </a:r>
            <a:r>
              <a:rPr lang="en-US" sz="4700" dirty="0" err="1">
                <a:latin typeface="Helvetica"/>
                <a:cs typeface="Helvetica"/>
              </a:rPr>
              <a:t>eu</a:t>
            </a:r>
            <a:r>
              <a:rPr lang="en-US" sz="4700" dirty="0">
                <a:latin typeface="Helvetica"/>
                <a:cs typeface="Helvetica"/>
              </a:rPr>
              <a:t>. </a:t>
            </a:r>
            <a:br>
              <a:rPr lang="en-US" sz="4700" dirty="0">
                <a:latin typeface="Helvetica"/>
                <a:cs typeface="Helvetica"/>
              </a:rPr>
            </a:br>
            <a:r>
              <a:rPr lang="en-US" sz="4700" dirty="0">
                <a:latin typeface="Helvetica"/>
                <a:cs typeface="Helvetica"/>
              </a:rPr>
              <a:t/>
            </a:r>
            <a:br>
              <a:rPr lang="en-US" sz="4700" dirty="0">
                <a:latin typeface="Helvetica"/>
                <a:cs typeface="Helvetica"/>
              </a:rPr>
            </a:br>
            <a:endParaRPr lang="en-US" sz="4700" dirty="0">
              <a:latin typeface="Helvetica"/>
              <a:cs typeface="Helvetica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0508051" y="491387"/>
            <a:ext cx="11828163" cy="169333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Helvetica"/>
                <a:cs typeface="Helvetica"/>
              </a:rPr>
              <a:t>Right Subtitle 1</a:t>
            </a:r>
            <a:endParaRPr lang="en-US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660451" y="2786845"/>
            <a:ext cx="11675762" cy="100669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200" dirty="0">
                <a:latin typeface="Helvetica"/>
                <a:cs typeface="Helvetica"/>
              </a:rPr>
              <a:t>Integer </a:t>
            </a:r>
            <a:r>
              <a:rPr lang="en-US" sz="4200" dirty="0" err="1">
                <a:latin typeface="Helvetica"/>
                <a:cs typeface="Helvetica"/>
              </a:rPr>
              <a:t>posuere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erat</a:t>
            </a:r>
            <a:r>
              <a:rPr lang="en-US" sz="4200" dirty="0">
                <a:latin typeface="Helvetica"/>
                <a:cs typeface="Helvetica"/>
              </a:rPr>
              <a:t> a ante </a:t>
            </a:r>
            <a:r>
              <a:rPr lang="en-US" sz="4200" dirty="0" err="1">
                <a:latin typeface="Helvetica"/>
                <a:cs typeface="Helvetica"/>
              </a:rPr>
              <a:t>venenatis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dapibus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posuere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velit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aliquet</a:t>
            </a:r>
            <a:r>
              <a:rPr lang="en-US" sz="4200" dirty="0">
                <a:latin typeface="Helvetica"/>
                <a:cs typeface="Helvetica"/>
              </a:rPr>
              <a:t>. </a:t>
            </a:r>
            <a:r>
              <a:rPr lang="en-US" sz="4200" dirty="0" err="1">
                <a:latin typeface="Helvetica"/>
                <a:cs typeface="Helvetica"/>
              </a:rPr>
              <a:t>Praesent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commodo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cursus</a:t>
            </a:r>
            <a:r>
              <a:rPr lang="en-US" sz="4200" dirty="0">
                <a:latin typeface="Helvetica"/>
                <a:cs typeface="Helvetica"/>
              </a:rPr>
              <a:t> magna, </a:t>
            </a:r>
            <a:r>
              <a:rPr lang="en-US" sz="4200" dirty="0" err="1">
                <a:latin typeface="Helvetica"/>
                <a:cs typeface="Helvetica"/>
              </a:rPr>
              <a:t>vel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scelerisque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nisl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consectetur</a:t>
            </a:r>
            <a:r>
              <a:rPr lang="en-US" sz="4200" dirty="0">
                <a:latin typeface="Helvetica"/>
                <a:cs typeface="Helvetica"/>
              </a:rPr>
              <a:t> et. </a:t>
            </a:r>
            <a:r>
              <a:rPr lang="en-US" sz="4200" dirty="0" err="1">
                <a:latin typeface="Helvetica"/>
                <a:cs typeface="Helvetica"/>
              </a:rPr>
              <a:t>Lorem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ipsum</a:t>
            </a:r>
            <a:r>
              <a:rPr lang="en-US" sz="4200" dirty="0">
                <a:latin typeface="Helvetica"/>
                <a:cs typeface="Helvetica"/>
              </a:rPr>
              <a:t> dolor sit </a:t>
            </a:r>
            <a:r>
              <a:rPr lang="en-US" sz="4200" dirty="0" err="1">
                <a:latin typeface="Helvetica"/>
                <a:cs typeface="Helvetica"/>
              </a:rPr>
              <a:t>amet</a:t>
            </a:r>
            <a:r>
              <a:rPr lang="en-US" sz="4200" dirty="0">
                <a:latin typeface="Helvetica"/>
                <a:cs typeface="Helvetica"/>
              </a:rPr>
              <a:t>, </a:t>
            </a:r>
            <a:r>
              <a:rPr lang="en-US" sz="4200" dirty="0" err="1">
                <a:latin typeface="Helvetica"/>
                <a:cs typeface="Helvetica"/>
              </a:rPr>
              <a:t>consectetur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adipiscing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elit</a:t>
            </a:r>
            <a:r>
              <a:rPr lang="en-US" sz="4200" dirty="0">
                <a:latin typeface="Helvetica"/>
                <a:cs typeface="Helvetica"/>
              </a:rPr>
              <a:t>. </a:t>
            </a:r>
            <a:r>
              <a:rPr lang="en-US" sz="4200" dirty="0" err="1">
                <a:latin typeface="Helvetica"/>
                <a:cs typeface="Helvetica"/>
              </a:rPr>
              <a:t>Etiam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porta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sem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malesuada</a:t>
            </a:r>
            <a:r>
              <a:rPr lang="en-US" sz="4200" dirty="0">
                <a:latin typeface="Helvetica"/>
                <a:cs typeface="Helvetica"/>
              </a:rPr>
              <a:t> magna </a:t>
            </a:r>
            <a:r>
              <a:rPr lang="en-US" sz="4200" dirty="0" err="1">
                <a:latin typeface="Helvetica"/>
                <a:cs typeface="Helvetica"/>
              </a:rPr>
              <a:t>mollis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euismod</a:t>
            </a:r>
            <a:r>
              <a:rPr lang="en-US" sz="4200" dirty="0">
                <a:latin typeface="Helvetica"/>
                <a:cs typeface="Helvetica"/>
              </a:rPr>
              <a:t>. </a:t>
            </a:r>
            <a:r>
              <a:rPr lang="en-US" sz="4200" dirty="0" err="1">
                <a:latin typeface="Helvetica"/>
                <a:cs typeface="Helvetica"/>
              </a:rPr>
              <a:t>Praesent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commodo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cursus</a:t>
            </a:r>
            <a:r>
              <a:rPr lang="en-US" sz="4200" dirty="0">
                <a:latin typeface="Helvetica"/>
                <a:cs typeface="Helvetica"/>
              </a:rPr>
              <a:t> magna, </a:t>
            </a:r>
            <a:r>
              <a:rPr lang="en-US" sz="4200" dirty="0" err="1">
                <a:latin typeface="Helvetica"/>
                <a:cs typeface="Helvetica"/>
              </a:rPr>
              <a:t>vel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scelerisque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nisl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consectetur</a:t>
            </a:r>
            <a:r>
              <a:rPr lang="en-US" sz="4200" dirty="0">
                <a:latin typeface="Helvetica"/>
                <a:cs typeface="Helvetica"/>
              </a:rPr>
              <a:t> et. </a:t>
            </a:r>
            <a:r>
              <a:rPr lang="en-US" sz="4200" dirty="0" err="1">
                <a:latin typeface="Helvetica"/>
                <a:cs typeface="Helvetica"/>
              </a:rPr>
              <a:t>Sed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posuere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consectetur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est</a:t>
            </a:r>
            <a:r>
              <a:rPr lang="en-US" sz="4200" dirty="0">
                <a:latin typeface="Helvetica"/>
                <a:cs typeface="Helvetica"/>
              </a:rPr>
              <a:t> at </a:t>
            </a:r>
            <a:r>
              <a:rPr lang="en-US" sz="4200" dirty="0" err="1">
                <a:latin typeface="Helvetica"/>
                <a:cs typeface="Helvetica"/>
              </a:rPr>
              <a:t>lobortis</a:t>
            </a:r>
            <a:r>
              <a:rPr lang="en-US" sz="4200" dirty="0">
                <a:latin typeface="Helvetica"/>
                <a:cs typeface="Helvetica"/>
              </a:rPr>
              <a:t>.</a:t>
            </a:r>
          </a:p>
          <a:p>
            <a:endParaRPr lang="en-US" sz="4200" dirty="0">
              <a:latin typeface="Helvetica"/>
              <a:cs typeface="Helvetica"/>
            </a:endParaRPr>
          </a:p>
          <a:p>
            <a:r>
              <a:rPr lang="en-US" sz="4200" dirty="0" err="1">
                <a:latin typeface="Helvetica"/>
                <a:cs typeface="Helvetica"/>
              </a:rPr>
              <a:t>Nullam</a:t>
            </a:r>
            <a:r>
              <a:rPr lang="en-US" sz="4200" dirty="0">
                <a:latin typeface="Helvetica"/>
                <a:cs typeface="Helvetica"/>
              </a:rPr>
              <a:t> id dolor id </a:t>
            </a:r>
            <a:r>
              <a:rPr lang="en-US" sz="4200" dirty="0" err="1">
                <a:latin typeface="Helvetica"/>
                <a:cs typeface="Helvetica"/>
              </a:rPr>
              <a:t>nibh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ultricies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vehicula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ut</a:t>
            </a:r>
            <a:r>
              <a:rPr lang="en-US" sz="4200" dirty="0">
                <a:latin typeface="Helvetica"/>
                <a:cs typeface="Helvetica"/>
              </a:rPr>
              <a:t> id </a:t>
            </a:r>
            <a:r>
              <a:rPr lang="en-US" sz="4200" dirty="0" err="1">
                <a:latin typeface="Helvetica"/>
                <a:cs typeface="Helvetica"/>
              </a:rPr>
              <a:t>elit</a:t>
            </a:r>
            <a:r>
              <a:rPr lang="en-US" sz="4200" dirty="0">
                <a:latin typeface="Helvetica"/>
                <a:cs typeface="Helvetica"/>
              </a:rPr>
              <a:t>. </a:t>
            </a:r>
            <a:r>
              <a:rPr lang="en-US" sz="4200" dirty="0" err="1">
                <a:latin typeface="Helvetica"/>
                <a:cs typeface="Helvetica"/>
              </a:rPr>
              <a:t>Praesent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commodo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cursus</a:t>
            </a:r>
            <a:r>
              <a:rPr lang="en-US" sz="4200" dirty="0">
                <a:latin typeface="Helvetica"/>
                <a:cs typeface="Helvetica"/>
              </a:rPr>
              <a:t> magna, </a:t>
            </a:r>
            <a:r>
              <a:rPr lang="en-US" sz="4200" dirty="0" err="1">
                <a:latin typeface="Helvetica"/>
                <a:cs typeface="Helvetica"/>
              </a:rPr>
              <a:t>vel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scelerisque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nisl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consectetur</a:t>
            </a:r>
            <a:r>
              <a:rPr lang="en-US" sz="4200" dirty="0">
                <a:latin typeface="Helvetica"/>
                <a:cs typeface="Helvetica"/>
              </a:rPr>
              <a:t> et. </a:t>
            </a:r>
            <a:r>
              <a:rPr lang="en-US" sz="4200" dirty="0" err="1">
                <a:latin typeface="Helvetica"/>
                <a:cs typeface="Helvetica"/>
              </a:rPr>
              <a:t>Fusce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dapibus</a:t>
            </a:r>
            <a:r>
              <a:rPr lang="en-US" sz="4200" dirty="0">
                <a:latin typeface="Helvetica"/>
                <a:cs typeface="Helvetica"/>
              </a:rPr>
              <a:t>, </a:t>
            </a:r>
            <a:r>
              <a:rPr lang="en-US" sz="4200" dirty="0" err="1">
                <a:latin typeface="Helvetica"/>
                <a:cs typeface="Helvetica"/>
              </a:rPr>
              <a:t>tellus</a:t>
            </a:r>
            <a:r>
              <a:rPr lang="en-US" sz="4200" dirty="0">
                <a:latin typeface="Helvetica"/>
                <a:cs typeface="Helvetica"/>
              </a:rPr>
              <a:t> ac </a:t>
            </a:r>
            <a:r>
              <a:rPr lang="en-US" sz="4200" dirty="0" err="1">
                <a:latin typeface="Helvetica"/>
                <a:cs typeface="Helvetica"/>
              </a:rPr>
              <a:t>cursus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commodo</a:t>
            </a:r>
            <a:r>
              <a:rPr lang="en-US" sz="4200" dirty="0">
                <a:latin typeface="Helvetica"/>
                <a:cs typeface="Helvetica"/>
              </a:rPr>
              <a:t>, </a:t>
            </a:r>
            <a:r>
              <a:rPr lang="en-US" sz="4200" dirty="0" err="1">
                <a:latin typeface="Helvetica"/>
                <a:cs typeface="Helvetica"/>
              </a:rPr>
              <a:t>tortor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mauris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condimentum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nibh</a:t>
            </a:r>
            <a:r>
              <a:rPr lang="en-US" sz="4200" dirty="0">
                <a:latin typeface="Helvetica"/>
                <a:cs typeface="Helvetica"/>
              </a:rPr>
              <a:t>, </a:t>
            </a:r>
            <a:r>
              <a:rPr lang="en-US" sz="4200" dirty="0" err="1">
                <a:latin typeface="Helvetica"/>
                <a:cs typeface="Helvetica"/>
              </a:rPr>
              <a:t>ut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fermentum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massa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justo</a:t>
            </a:r>
            <a:r>
              <a:rPr lang="en-US" sz="4200" dirty="0">
                <a:latin typeface="Helvetica"/>
                <a:cs typeface="Helvetica"/>
              </a:rPr>
              <a:t> sit </a:t>
            </a:r>
            <a:r>
              <a:rPr lang="en-US" sz="4200" dirty="0" err="1">
                <a:latin typeface="Helvetica"/>
                <a:cs typeface="Helvetica"/>
              </a:rPr>
              <a:t>amet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risus</a:t>
            </a:r>
            <a:r>
              <a:rPr lang="en-US" sz="4200" dirty="0">
                <a:latin typeface="Helvetica"/>
                <a:cs typeface="Helvetica"/>
              </a:rPr>
              <a:t>. </a:t>
            </a:r>
            <a:r>
              <a:rPr lang="en-US" sz="4200" dirty="0" err="1">
                <a:latin typeface="Helvetica"/>
                <a:cs typeface="Helvetica"/>
              </a:rPr>
              <a:t>Aenean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eu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leo</a:t>
            </a:r>
            <a:r>
              <a:rPr lang="en-US" sz="4200" dirty="0">
                <a:latin typeface="Helvetica"/>
                <a:cs typeface="Helvetica"/>
              </a:rPr>
              <a:t> quam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0508051" y="23781929"/>
            <a:ext cx="11828162" cy="169333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Helvetica"/>
                <a:cs typeface="Helvetica"/>
              </a:rPr>
              <a:t>Right Subtitle 2</a:t>
            </a:r>
            <a:endParaRPr lang="en-US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pic>
        <p:nvPicPr>
          <p:cNvPr id="63" name="Picture 62" descr="DSC_00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60451" y="14329053"/>
            <a:ext cx="10858512" cy="8021155"/>
          </a:xfrm>
          <a:prstGeom prst="rect">
            <a:avLst/>
          </a:prstGeom>
          <a:ln w="127000">
            <a:solidFill>
              <a:schemeClr val="tx2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30660820" y="25847164"/>
            <a:ext cx="11539300" cy="541334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200" dirty="0" err="1">
                <a:latin typeface="Helvetica"/>
                <a:cs typeface="Helvetica"/>
              </a:rPr>
              <a:t>Vestibulum</a:t>
            </a:r>
            <a:r>
              <a:rPr lang="en-US" sz="4200" dirty="0">
                <a:latin typeface="Helvetica"/>
                <a:cs typeface="Helvetica"/>
              </a:rPr>
              <a:t> id ligula </a:t>
            </a:r>
            <a:r>
              <a:rPr lang="en-US" sz="4200" dirty="0" err="1">
                <a:latin typeface="Helvetica"/>
                <a:cs typeface="Helvetica"/>
              </a:rPr>
              <a:t>porta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felis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euismod</a:t>
            </a:r>
            <a:r>
              <a:rPr lang="en-US" sz="4200" dirty="0">
                <a:latin typeface="Helvetica"/>
                <a:cs typeface="Helvetica"/>
              </a:rPr>
              <a:t> semper. Maecenas </a:t>
            </a:r>
            <a:r>
              <a:rPr lang="en-US" sz="4200" dirty="0" err="1">
                <a:latin typeface="Helvetica"/>
                <a:cs typeface="Helvetica"/>
              </a:rPr>
              <a:t>sed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diam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eget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risus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varius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blandit</a:t>
            </a:r>
            <a:r>
              <a:rPr lang="en-US" sz="4200" dirty="0">
                <a:latin typeface="Helvetica"/>
                <a:cs typeface="Helvetica"/>
              </a:rPr>
              <a:t> sit </a:t>
            </a:r>
            <a:r>
              <a:rPr lang="en-US" sz="4200" dirty="0" err="1">
                <a:latin typeface="Helvetica"/>
                <a:cs typeface="Helvetica"/>
              </a:rPr>
              <a:t>amet</a:t>
            </a:r>
            <a:r>
              <a:rPr lang="en-US" sz="4200" dirty="0">
                <a:latin typeface="Helvetica"/>
                <a:cs typeface="Helvetica"/>
              </a:rPr>
              <a:t> non magna. </a:t>
            </a:r>
            <a:r>
              <a:rPr lang="en-US" sz="4200" dirty="0" err="1">
                <a:latin typeface="Helvetica"/>
                <a:cs typeface="Helvetica"/>
              </a:rPr>
              <a:t>Lorem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ipsum</a:t>
            </a:r>
            <a:r>
              <a:rPr lang="en-US" sz="4200" dirty="0">
                <a:latin typeface="Helvetica"/>
                <a:cs typeface="Helvetica"/>
              </a:rPr>
              <a:t> dolor sit </a:t>
            </a:r>
            <a:r>
              <a:rPr lang="en-US" sz="4200" dirty="0" err="1">
                <a:latin typeface="Helvetica"/>
                <a:cs typeface="Helvetica"/>
              </a:rPr>
              <a:t>amet</a:t>
            </a:r>
            <a:r>
              <a:rPr lang="en-US" sz="4200" dirty="0">
                <a:latin typeface="Helvetica"/>
                <a:cs typeface="Helvetica"/>
              </a:rPr>
              <a:t>, </a:t>
            </a:r>
            <a:r>
              <a:rPr lang="en-US" sz="4200" dirty="0" err="1">
                <a:latin typeface="Helvetica"/>
                <a:cs typeface="Helvetica"/>
              </a:rPr>
              <a:t>consectetur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adipiscing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elit</a:t>
            </a:r>
            <a:r>
              <a:rPr lang="en-US" sz="4200" dirty="0">
                <a:latin typeface="Helvetica"/>
                <a:cs typeface="Helvetica"/>
              </a:rPr>
              <a:t>. Maecenas </a:t>
            </a:r>
            <a:r>
              <a:rPr lang="en-US" sz="4200" dirty="0" err="1">
                <a:latin typeface="Helvetica"/>
                <a:cs typeface="Helvetica"/>
              </a:rPr>
              <a:t>faucibus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mollis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interdum.nisl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consectetur</a:t>
            </a:r>
            <a:r>
              <a:rPr lang="en-US" sz="4200" dirty="0">
                <a:latin typeface="Helvetica"/>
                <a:cs typeface="Helvetica"/>
              </a:rPr>
              <a:t> et. </a:t>
            </a:r>
            <a:r>
              <a:rPr lang="en-US" sz="4200" dirty="0" err="1">
                <a:latin typeface="Helvetica"/>
                <a:cs typeface="Helvetica"/>
              </a:rPr>
              <a:t>Aenean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eu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leo</a:t>
            </a:r>
            <a:r>
              <a:rPr lang="en-US" sz="4200" dirty="0">
                <a:latin typeface="Helvetica"/>
                <a:cs typeface="Helvetica"/>
              </a:rPr>
              <a:t> quam. </a:t>
            </a:r>
            <a:r>
              <a:rPr lang="en-US" sz="4200" dirty="0" err="1">
                <a:latin typeface="Helvetica"/>
                <a:cs typeface="Helvetica"/>
              </a:rPr>
              <a:t>Pellentesque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ornare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sem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lacinia</a:t>
            </a:r>
            <a:r>
              <a:rPr lang="en-US" sz="4200" dirty="0">
                <a:latin typeface="Helvetica"/>
                <a:cs typeface="Helvetica"/>
              </a:rPr>
              <a:t> quam </a:t>
            </a:r>
            <a:r>
              <a:rPr lang="en-US" sz="4200" dirty="0" err="1">
                <a:latin typeface="Helvetica"/>
                <a:cs typeface="Helvetica"/>
              </a:rPr>
              <a:t>venenatis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vestibulum</a:t>
            </a:r>
            <a:r>
              <a:rPr lang="en-US" sz="4200" dirty="0">
                <a:latin typeface="Helvetica"/>
                <a:cs typeface="Helvetica"/>
              </a:rPr>
              <a:t>. </a:t>
            </a:r>
            <a:r>
              <a:rPr lang="en-US" sz="4200" dirty="0" err="1">
                <a:latin typeface="Helvetica"/>
                <a:cs typeface="Helvetica"/>
              </a:rPr>
              <a:t>Ves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Praesent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commodo</a:t>
            </a:r>
            <a:r>
              <a:rPr lang="en-US" sz="4200" dirty="0">
                <a:latin typeface="Helvetica"/>
                <a:cs typeface="Helvetica"/>
              </a:rPr>
              <a:t> </a:t>
            </a:r>
            <a:r>
              <a:rPr lang="en-US" sz="4200" dirty="0" err="1">
                <a:latin typeface="Helvetica"/>
                <a:cs typeface="Helvetica"/>
              </a:rPr>
              <a:t>cursus</a:t>
            </a:r>
            <a:r>
              <a:rPr lang="en-US" sz="4200" dirty="0">
                <a:latin typeface="Helvetica"/>
                <a:cs typeface="Helvetica"/>
              </a:rPr>
              <a:t> magna, </a:t>
            </a:r>
          </a:p>
        </p:txBody>
      </p:sp>
    </p:spTree>
    <p:extLst>
      <p:ext uri="{BB962C8B-B14F-4D97-AF65-F5344CB8AC3E}">
        <p14:creationId xmlns:p14="http://schemas.microsoft.com/office/powerpoint/2010/main" val="130278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0"/>
            <a:ext cx="43891200" cy="56235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10" tIns="40005" rIns="80010" bIns="40005" spcCol="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1" y="7475222"/>
            <a:ext cx="41866457" cy="3838281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500" b="1" dirty="0">
                <a:solidFill>
                  <a:srgbClr val="FFFFFF"/>
                </a:solidFill>
                <a:latin typeface="Arial Black"/>
                <a:cs typeface="Arial Black"/>
              </a:rPr>
              <a:t>A CLINICAL REPORT ON THE STUDYING HABITS OF HIGH SCHOOL STUDENTS</a:t>
            </a:r>
          </a:p>
        </p:txBody>
      </p:sp>
      <p:pic>
        <p:nvPicPr>
          <p:cNvPr id="6" name="Picture 5" descr="stack-of-books(2)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45" b="70613"/>
          <a:stretch/>
        </p:blipFill>
        <p:spPr>
          <a:xfrm>
            <a:off x="-4412" y="0"/>
            <a:ext cx="438912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31030" y="11376243"/>
            <a:ext cx="37229143" cy="830997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dist"/>
            <a:r>
              <a:rPr lang="en-US" sz="47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Seton Hall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0966" y="13157601"/>
            <a:ext cx="12579091" cy="1228028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9200" b="1" dirty="0">
                <a:solidFill>
                  <a:schemeClr val="tx2"/>
                </a:solidFill>
                <a:latin typeface="Arial Black"/>
                <a:cs typeface="Arial Black"/>
              </a:rPr>
              <a:t>Project Goal</a:t>
            </a:r>
          </a:p>
          <a:p>
            <a:r>
              <a:rPr lang="en-US" sz="7000" dirty="0" err="1"/>
              <a:t>Quisque</a:t>
            </a:r>
            <a:r>
              <a:rPr lang="en-US" sz="7000" dirty="0"/>
              <a:t> </a:t>
            </a:r>
            <a:r>
              <a:rPr lang="en-US" sz="7000" dirty="0" err="1"/>
              <a:t>quis</a:t>
            </a:r>
            <a:r>
              <a:rPr lang="en-US" sz="7000" dirty="0"/>
              <a:t> </a:t>
            </a:r>
            <a:r>
              <a:rPr lang="en-US" sz="7000" dirty="0" err="1"/>
              <a:t>nunc</a:t>
            </a:r>
            <a:r>
              <a:rPr lang="en-US" sz="7000" dirty="0"/>
              <a:t> </a:t>
            </a:r>
            <a:r>
              <a:rPr lang="en-US" sz="7000" dirty="0" err="1"/>
              <a:t>mauris</a:t>
            </a:r>
            <a:r>
              <a:rPr lang="en-US" sz="7000" dirty="0"/>
              <a:t>. </a:t>
            </a:r>
            <a:r>
              <a:rPr lang="en-US" sz="7000" dirty="0" err="1"/>
              <a:t>Etiam</a:t>
            </a:r>
            <a:r>
              <a:rPr lang="en-US" sz="7000" dirty="0"/>
              <a:t> </a:t>
            </a:r>
            <a:r>
              <a:rPr lang="en-US" sz="7000" dirty="0" err="1"/>
              <a:t>vel</a:t>
            </a:r>
            <a:r>
              <a:rPr lang="en-US" sz="7000" dirty="0"/>
              <a:t> </a:t>
            </a:r>
            <a:r>
              <a:rPr lang="en-US" sz="7000" dirty="0" err="1"/>
              <a:t>leo</a:t>
            </a:r>
            <a:r>
              <a:rPr lang="en-US" sz="7000" dirty="0"/>
              <a:t> </a:t>
            </a:r>
            <a:r>
              <a:rPr lang="en-US" sz="7000" dirty="0" err="1"/>
              <a:t>nibh</a:t>
            </a:r>
            <a:r>
              <a:rPr lang="en-US" sz="7000" dirty="0"/>
              <a:t>, a </a:t>
            </a:r>
            <a:r>
              <a:rPr lang="en-US" sz="7000" dirty="0" err="1"/>
              <a:t>mollis</a:t>
            </a:r>
            <a:r>
              <a:rPr lang="en-US" sz="7000" dirty="0"/>
              <a:t> magna. </a:t>
            </a:r>
            <a:r>
              <a:rPr lang="en-US" sz="7000" dirty="0" err="1"/>
              <a:t>Proin</a:t>
            </a:r>
            <a:r>
              <a:rPr lang="en-US" sz="7000" dirty="0"/>
              <a:t> </a:t>
            </a:r>
            <a:r>
              <a:rPr lang="en-US" sz="7000" dirty="0" err="1"/>
              <a:t>eget</a:t>
            </a:r>
            <a:r>
              <a:rPr lang="en-US" sz="7000" dirty="0"/>
              <a:t> </a:t>
            </a:r>
            <a:r>
              <a:rPr lang="en-US" sz="7000" dirty="0" err="1"/>
              <a:t>neque</a:t>
            </a:r>
            <a:r>
              <a:rPr lang="en-US" sz="7000" dirty="0"/>
              <a:t> </a:t>
            </a:r>
            <a:r>
              <a:rPr lang="en-US" sz="7000" dirty="0" err="1"/>
              <a:t>urna</a:t>
            </a:r>
            <a:r>
              <a:rPr lang="en-US" sz="7000" dirty="0"/>
              <a:t>, </a:t>
            </a:r>
            <a:r>
              <a:rPr lang="en-US" sz="7000" dirty="0" err="1"/>
              <a:t>nec</a:t>
            </a:r>
            <a:r>
              <a:rPr lang="en-US" sz="7000" dirty="0"/>
              <a:t> </a:t>
            </a:r>
            <a:r>
              <a:rPr lang="en-US" sz="7000" dirty="0" err="1"/>
              <a:t>dignissim</a:t>
            </a:r>
            <a:r>
              <a:rPr lang="en-US" sz="7000" dirty="0"/>
              <a:t> sem. </a:t>
            </a:r>
            <a:r>
              <a:rPr lang="en-US" sz="7000" dirty="0" err="1"/>
              <a:t>Etiam</a:t>
            </a:r>
            <a:r>
              <a:rPr lang="en-US" sz="7000" dirty="0"/>
              <a:t> non </a:t>
            </a:r>
            <a:r>
              <a:rPr lang="en-US" sz="7000" dirty="0" err="1"/>
              <a:t>est</a:t>
            </a:r>
            <a:r>
              <a:rPr lang="en-US" sz="7000" dirty="0"/>
              <a:t> </a:t>
            </a:r>
            <a:r>
              <a:rPr lang="en-US" sz="7000" dirty="0" err="1"/>
              <a:t>hendrerit</a:t>
            </a:r>
            <a:r>
              <a:rPr lang="en-US" sz="7000" dirty="0"/>
              <a:t> dui </a:t>
            </a:r>
            <a:r>
              <a:rPr lang="en-US" sz="7000" dirty="0" err="1"/>
              <a:t>hendrerit</a:t>
            </a:r>
            <a:r>
              <a:rPr lang="en-US" sz="7000" dirty="0"/>
              <a:t> </a:t>
            </a:r>
            <a:r>
              <a:rPr lang="en-US" sz="7000" dirty="0" err="1"/>
              <a:t>ultrices</a:t>
            </a:r>
            <a:r>
              <a:rPr lang="en-US" sz="7000" dirty="0"/>
              <a:t>. </a:t>
            </a:r>
            <a:r>
              <a:rPr lang="en-US" sz="7000" dirty="0" err="1"/>
              <a:t>Vestibulum</a:t>
            </a:r>
            <a:r>
              <a:rPr lang="en-US" sz="7000" dirty="0"/>
              <a:t> </a:t>
            </a:r>
            <a:r>
              <a:rPr lang="en-US" sz="7000" dirty="0" err="1"/>
              <a:t>consequat</a:t>
            </a:r>
            <a:r>
              <a:rPr lang="en-US" sz="7000" dirty="0"/>
              <a:t> </a:t>
            </a:r>
            <a:r>
              <a:rPr lang="en-US" sz="7000" dirty="0" err="1"/>
              <a:t>iaculis</a:t>
            </a:r>
            <a:r>
              <a:rPr lang="en-US" sz="7000" dirty="0"/>
              <a:t> </a:t>
            </a:r>
            <a:r>
              <a:rPr lang="en-US" sz="7000" dirty="0" err="1"/>
              <a:t>arcu</a:t>
            </a:r>
            <a:r>
              <a:rPr lang="en-US" sz="7000" dirty="0"/>
              <a:t> ac </a:t>
            </a:r>
            <a:r>
              <a:rPr lang="en-US" sz="7000" dirty="0" err="1"/>
              <a:t>condimentum</a:t>
            </a:r>
            <a:r>
              <a:rPr lang="en-US" sz="7000" dirty="0"/>
              <a:t>. </a:t>
            </a:r>
            <a:r>
              <a:rPr lang="en-US" sz="7000" dirty="0" err="1"/>
              <a:t>Suspendisse</a:t>
            </a:r>
            <a:r>
              <a:rPr lang="en-US" sz="7000" dirty="0"/>
              <a:t> et </a:t>
            </a:r>
            <a:r>
              <a:rPr lang="en-US" sz="7000" dirty="0" err="1"/>
              <a:t>eros</a:t>
            </a:r>
            <a:r>
              <a:rPr lang="en-US" sz="7000" dirty="0"/>
              <a:t> vitae </a:t>
            </a:r>
            <a:r>
              <a:rPr lang="en-US" sz="7000" dirty="0" err="1"/>
              <a:t>risus</a:t>
            </a:r>
            <a:r>
              <a:rPr lang="en-US" sz="7000" dirty="0"/>
              <a:t> </a:t>
            </a:r>
            <a:r>
              <a:rPr lang="en-US" sz="7000" dirty="0" err="1"/>
              <a:t>volutpat</a:t>
            </a:r>
            <a:r>
              <a:rPr lang="en-US" sz="7000" dirty="0"/>
              <a:t> </a:t>
            </a:r>
            <a:r>
              <a:rPr lang="en-US" sz="7000" dirty="0" err="1"/>
              <a:t>accumsan</a:t>
            </a:r>
            <a:r>
              <a:rPr lang="en-US" sz="7000" dirty="0"/>
              <a:t>. </a:t>
            </a:r>
            <a:r>
              <a:rPr lang="en-US" sz="7000" dirty="0" err="1"/>
              <a:t>Donec</a:t>
            </a:r>
            <a:r>
              <a:rPr lang="en-US" sz="7000" dirty="0"/>
              <a:t> ante </a:t>
            </a:r>
            <a:r>
              <a:rPr lang="en-US" sz="7000" dirty="0" err="1"/>
              <a:t>sapien</a:t>
            </a:r>
            <a:r>
              <a:rPr lang="en-US" sz="7000" dirty="0"/>
              <a:t>, </a:t>
            </a:r>
            <a:r>
              <a:rPr lang="en-US" sz="7000" dirty="0" err="1"/>
              <a:t>eleifend</a:t>
            </a:r>
            <a:r>
              <a:rPr lang="en-US" sz="7000" dirty="0"/>
              <a:t> non </a:t>
            </a:r>
            <a:r>
              <a:rPr lang="en-US" sz="7000" dirty="0" err="1"/>
              <a:t>volutpat</a:t>
            </a:r>
            <a:r>
              <a:rPr lang="en-US" sz="7000" dirty="0"/>
              <a:t> non, </a:t>
            </a:r>
          </a:p>
        </p:txBody>
      </p:sp>
      <p:pic>
        <p:nvPicPr>
          <p:cNvPr id="13" name="Picture 12" descr="6a00d8341c034253ef01156f10c304970c-800wi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6326" r="-7" b="56219"/>
          <a:stretch/>
        </p:blipFill>
        <p:spPr>
          <a:xfrm>
            <a:off x="914401" y="26053500"/>
            <a:ext cx="24950057" cy="5887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672972" y="13157602"/>
            <a:ext cx="14661667" cy="2038513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9200" b="1" dirty="0">
                <a:solidFill>
                  <a:schemeClr val="tx2"/>
                </a:solidFill>
                <a:latin typeface="Arial Black"/>
                <a:cs typeface="Arial Black"/>
              </a:rPr>
              <a:t>Results</a:t>
            </a:r>
          </a:p>
          <a:p>
            <a:r>
              <a:rPr lang="en-US" sz="7000" dirty="0" err="1"/>
              <a:t>Quisque</a:t>
            </a:r>
            <a:r>
              <a:rPr lang="en-US" sz="7000" dirty="0"/>
              <a:t> </a:t>
            </a:r>
            <a:r>
              <a:rPr lang="en-US" sz="7000" dirty="0" err="1"/>
              <a:t>quis</a:t>
            </a:r>
            <a:r>
              <a:rPr lang="en-US" sz="7000" dirty="0"/>
              <a:t> </a:t>
            </a:r>
            <a:r>
              <a:rPr lang="en-US" sz="7000" dirty="0" err="1"/>
              <a:t>nunc</a:t>
            </a:r>
            <a:r>
              <a:rPr lang="en-US" sz="7000" dirty="0"/>
              <a:t> </a:t>
            </a:r>
            <a:r>
              <a:rPr lang="en-US" sz="7000" dirty="0" err="1"/>
              <a:t>mauris</a:t>
            </a:r>
            <a:r>
              <a:rPr lang="en-US" sz="7000" dirty="0"/>
              <a:t>. </a:t>
            </a:r>
            <a:r>
              <a:rPr lang="en-US" sz="7000" dirty="0" err="1"/>
              <a:t>Etiam</a:t>
            </a:r>
            <a:r>
              <a:rPr lang="en-US" sz="7000" dirty="0"/>
              <a:t> </a:t>
            </a:r>
            <a:r>
              <a:rPr lang="en-US" sz="7000" dirty="0" err="1"/>
              <a:t>vel</a:t>
            </a:r>
            <a:r>
              <a:rPr lang="en-US" sz="7000" dirty="0"/>
              <a:t> </a:t>
            </a:r>
            <a:r>
              <a:rPr lang="en-US" sz="7000" dirty="0" err="1"/>
              <a:t>leo</a:t>
            </a:r>
            <a:r>
              <a:rPr lang="en-US" sz="7000" dirty="0"/>
              <a:t> </a:t>
            </a:r>
            <a:r>
              <a:rPr lang="en-US" sz="7000" dirty="0" err="1"/>
              <a:t>nibh</a:t>
            </a:r>
            <a:r>
              <a:rPr lang="en-US" sz="7000" dirty="0"/>
              <a:t>, a </a:t>
            </a:r>
            <a:r>
              <a:rPr lang="en-US" sz="7000" dirty="0" err="1"/>
              <a:t>mollis</a:t>
            </a:r>
            <a:r>
              <a:rPr lang="en-US" sz="7000" dirty="0"/>
              <a:t> magna. </a:t>
            </a:r>
            <a:r>
              <a:rPr lang="en-US" sz="7000" dirty="0" err="1"/>
              <a:t>Proin</a:t>
            </a:r>
            <a:r>
              <a:rPr lang="en-US" sz="7000" dirty="0"/>
              <a:t> </a:t>
            </a:r>
            <a:r>
              <a:rPr lang="en-US" sz="7000" dirty="0" err="1"/>
              <a:t>eget</a:t>
            </a:r>
            <a:r>
              <a:rPr lang="en-US" sz="7000" dirty="0"/>
              <a:t> </a:t>
            </a:r>
            <a:r>
              <a:rPr lang="en-US" sz="7000" dirty="0" err="1"/>
              <a:t>neque</a:t>
            </a:r>
            <a:r>
              <a:rPr lang="en-US" sz="7000" dirty="0"/>
              <a:t> </a:t>
            </a:r>
            <a:r>
              <a:rPr lang="en-US" sz="7000" dirty="0" err="1"/>
              <a:t>urna</a:t>
            </a:r>
            <a:r>
              <a:rPr lang="en-US" sz="7000" dirty="0"/>
              <a:t>, </a:t>
            </a:r>
            <a:r>
              <a:rPr lang="en-US" sz="7000" dirty="0" err="1"/>
              <a:t>nec</a:t>
            </a:r>
            <a:r>
              <a:rPr lang="en-US" sz="7000" dirty="0"/>
              <a:t> </a:t>
            </a:r>
            <a:r>
              <a:rPr lang="en-US" sz="7000" dirty="0" err="1"/>
              <a:t>dignissim</a:t>
            </a:r>
            <a:r>
              <a:rPr lang="en-US" sz="7000" dirty="0"/>
              <a:t> sem. </a:t>
            </a:r>
            <a:r>
              <a:rPr lang="en-US" sz="7000" dirty="0" err="1"/>
              <a:t>Etiam</a:t>
            </a:r>
            <a:r>
              <a:rPr lang="en-US" sz="7000" dirty="0"/>
              <a:t> non </a:t>
            </a:r>
            <a:r>
              <a:rPr lang="en-US" sz="7000" dirty="0" err="1"/>
              <a:t>est</a:t>
            </a:r>
            <a:r>
              <a:rPr lang="en-US" sz="7000" dirty="0"/>
              <a:t> </a:t>
            </a:r>
            <a:r>
              <a:rPr lang="en-US" sz="7000" dirty="0" err="1"/>
              <a:t>hendrerit</a:t>
            </a:r>
            <a:r>
              <a:rPr lang="en-US" sz="7000" dirty="0"/>
              <a:t> dui </a:t>
            </a:r>
            <a:r>
              <a:rPr lang="en-US" sz="7000" dirty="0" err="1"/>
              <a:t>hendrerit</a:t>
            </a:r>
            <a:r>
              <a:rPr lang="en-US" sz="7000" dirty="0"/>
              <a:t> </a:t>
            </a:r>
            <a:r>
              <a:rPr lang="en-US" sz="7000" dirty="0" err="1"/>
              <a:t>ultrices</a:t>
            </a:r>
            <a:r>
              <a:rPr lang="en-US" sz="7000" dirty="0"/>
              <a:t>. </a:t>
            </a:r>
            <a:r>
              <a:rPr lang="en-US" sz="7000" dirty="0" err="1"/>
              <a:t>Vestibulum</a:t>
            </a:r>
            <a:r>
              <a:rPr lang="en-US" sz="7000" dirty="0"/>
              <a:t> </a:t>
            </a:r>
            <a:r>
              <a:rPr lang="en-US" sz="7000" dirty="0" err="1"/>
              <a:t>consequat</a:t>
            </a:r>
            <a:r>
              <a:rPr lang="en-US" sz="7000" dirty="0"/>
              <a:t> </a:t>
            </a:r>
            <a:r>
              <a:rPr lang="en-US" sz="7000" dirty="0" err="1"/>
              <a:t>iaculis</a:t>
            </a:r>
            <a:r>
              <a:rPr lang="en-US" sz="7000" dirty="0"/>
              <a:t> </a:t>
            </a:r>
            <a:r>
              <a:rPr lang="en-US" sz="7000" dirty="0" err="1"/>
              <a:t>arcu</a:t>
            </a:r>
            <a:r>
              <a:rPr lang="en-US" sz="7000" dirty="0"/>
              <a:t> ac </a:t>
            </a:r>
            <a:r>
              <a:rPr lang="en-US" sz="7000" dirty="0" err="1"/>
              <a:t>condimentum</a:t>
            </a:r>
            <a:r>
              <a:rPr lang="en-US" sz="7000" dirty="0"/>
              <a:t>. </a:t>
            </a:r>
            <a:r>
              <a:rPr lang="en-US" sz="7000" dirty="0" err="1"/>
              <a:t>Suspendisse</a:t>
            </a:r>
            <a:r>
              <a:rPr lang="en-US" sz="7000" dirty="0"/>
              <a:t> et </a:t>
            </a:r>
            <a:r>
              <a:rPr lang="en-US" sz="7000" dirty="0" err="1"/>
              <a:t>eros</a:t>
            </a:r>
            <a:r>
              <a:rPr lang="en-US" sz="7000" dirty="0"/>
              <a:t> vitae </a:t>
            </a:r>
            <a:r>
              <a:rPr lang="en-US" sz="7000" dirty="0" err="1"/>
              <a:t>risus</a:t>
            </a:r>
            <a:r>
              <a:rPr lang="en-US" sz="7000" dirty="0"/>
              <a:t> </a:t>
            </a:r>
            <a:r>
              <a:rPr lang="en-US" sz="7000" dirty="0" err="1"/>
              <a:t>volutpat</a:t>
            </a:r>
            <a:r>
              <a:rPr lang="en-US" sz="7000" dirty="0"/>
              <a:t> </a:t>
            </a:r>
            <a:r>
              <a:rPr lang="en-US" sz="7000" dirty="0" err="1"/>
              <a:t>accumsan</a:t>
            </a:r>
            <a:r>
              <a:rPr lang="en-US" sz="7000" dirty="0"/>
              <a:t>. </a:t>
            </a:r>
            <a:r>
              <a:rPr lang="en-US" sz="7000" dirty="0" err="1"/>
              <a:t>Donec</a:t>
            </a:r>
            <a:r>
              <a:rPr lang="en-US" sz="7000" dirty="0"/>
              <a:t> ante </a:t>
            </a:r>
            <a:r>
              <a:rPr lang="en-US" sz="7000" dirty="0" err="1"/>
              <a:t>sapien</a:t>
            </a:r>
            <a:r>
              <a:rPr lang="en-US" sz="7000" dirty="0"/>
              <a:t>, </a:t>
            </a:r>
            <a:r>
              <a:rPr lang="en-US" sz="7000" dirty="0" err="1"/>
              <a:t>eleifend</a:t>
            </a:r>
            <a:r>
              <a:rPr lang="en-US" sz="7000" dirty="0"/>
              <a:t> non </a:t>
            </a:r>
            <a:r>
              <a:rPr lang="en-US" sz="7000" dirty="0" err="1"/>
              <a:t>volutpat</a:t>
            </a:r>
            <a:r>
              <a:rPr lang="en-US" sz="7000" dirty="0"/>
              <a:t> non, </a:t>
            </a:r>
            <a:r>
              <a:rPr lang="en-US" sz="7000" dirty="0" err="1"/>
              <a:t>pulvinar</a:t>
            </a:r>
            <a:r>
              <a:rPr lang="en-US" sz="7000" dirty="0"/>
              <a:t> </a:t>
            </a:r>
            <a:r>
              <a:rPr lang="en-US" sz="7000" dirty="0" err="1"/>
              <a:t>eget</a:t>
            </a:r>
            <a:r>
              <a:rPr lang="en-US" sz="7000" dirty="0"/>
              <a:t> mi. </a:t>
            </a:r>
            <a:r>
              <a:rPr lang="en-US" sz="7000" dirty="0" err="1"/>
              <a:t>Nullam</a:t>
            </a:r>
            <a:r>
              <a:rPr lang="en-US" sz="7000" dirty="0"/>
              <a:t> </a:t>
            </a:r>
            <a:r>
              <a:rPr lang="en-US" sz="7000" dirty="0" err="1"/>
              <a:t>pellentesque</a:t>
            </a:r>
            <a:r>
              <a:rPr lang="en-US" sz="7000" dirty="0"/>
              <a:t> </a:t>
            </a:r>
            <a:r>
              <a:rPr lang="en-US" sz="7000" dirty="0" err="1"/>
              <a:t>auctor</a:t>
            </a:r>
            <a:r>
              <a:rPr lang="en-US" sz="7000" dirty="0"/>
              <a:t> nisi sit </a:t>
            </a:r>
            <a:r>
              <a:rPr lang="en-US" sz="7000" dirty="0" err="1"/>
              <a:t>amet</a:t>
            </a:r>
            <a:r>
              <a:rPr lang="en-US" sz="7000" dirty="0"/>
              <a:t> </a:t>
            </a:r>
            <a:r>
              <a:rPr lang="en-US" sz="7000" dirty="0" err="1"/>
              <a:t>rhoncus</a:t>
            </a:r>
            <a:r>
              <a:rPr lang="en-US" sz="7000" dirty="0"/>
              <a:t>. . </a:t>
            </a:r>
            <a:r>
              <a:rPr lang="en-US" sz="7000" dirty="0" err="1"/>
              <a:t>Suspendisse</a:t>
            </a:r>
            <a:r>
              <a:rPr lang="en-US" sz="7000" dirty="0"/>
              <a:t> et </a:t>
            </a:r>
            <a:r>
              <a:rPr lang="en-US" sz="7000" dirty="0" err="1"/>
              <a:t>eros</a:t>
            </a:r>
            <a:r>
              <a:rPr lang="en-US" sz="7000" dirty="0"/>
              <a:t> vitae </a:t>
            </a:r>
            <a:r>
              <a:rPr lang="en-US" sz="7000" dirty="0" err="1"/>
              <a:t>risus</a:t>
            </a:r>
            <a:r>
              <a:rPr lang="en-US" sz="7000" dirty="0"/>
              <a:t> </a:t>
            </a:r>
            <a:r>
              <a:rPr lang="en-US" sz="7000" dirty="0" err="1"/>
              <a:t>volutpat</a:t>
            </a:r>
            <a:r>
              <a:rPr lang="en-US" sz="7000" dirty="0"/>
              <a:t> </a:t>
            </a:r>
            <a:r>
              <a:rPr lang="en-US" sz="7000" dirty="0" err="1"/>
              <a:t>accumsan</a:t>
            </a:r>
            <a:r>
              <a:rPr lang="en-US" sz="7000" dirty="0"/>
              <a:t>. </a:t>
            </a:r>
            <a:r>
              <a:rPr lang="en-US" sz="7000" dirty="0" err="1"/>
              <a:t>Donec</a:t>
            </a:r>
            <a:r>
              <a:rPr lang="en-US" sz="7000" dirty="0"/>
              <a:t> ante </a:t>
            </a:r>
            <a:r>
              <a:rPr lang="en-US" sz="7000" dirty="0" err="1"/>
              <a:t>sapien</a:t>
            </a:r>
            <a:r>
              <a:rPr lang="en-US" sz="7000" dirty="0"/>
              <a:t>, </a:t>
            </a:r>
            <a:r>
              <a:rPr lang="en-US" sz="7000" dirty="0" err="1"/>
              <a:t>eleifend</a:t>
            </a:r>
            <a:endParaRPr lang="en-US" sz="7000" dirty="0"/>
          </a:p>
          <a:p>
            <a:r>
              <a:rPr lang="en-US" sz="7000" dirty="0" err="1"/>
              <a:t>Nullam</a:t>
            </a:r>
            <a:r>
              <a:rPr lang="en-US" sz="7000" dirty="0"/>
              <a:t> </a:t>
            </a:r>
            <a:r>
              <a:rPr lang="en-US" sz="7000" dirty="0" err="1"/>
              <a:t>pellentesque</a:t>
            </a:r>
            <a:r>
              <a:rPr lang="en-US" sz="7000" dirty="0"/>
              <a:t> </a:t>
            </a:r>
            <a:r>
              <a:rPr lang="en-US" sz="7000" dirty="0" err="1"/>
              <a:t>auctor</a:t>
            </a:r>
            <a:r>
              <a:rPr lang="en-US" sz="7000" dirty="0"/>
              <a:t> nisi sit </a:t>
            </a:r>
            <a:r>
              <a:rPr lang="en-US" sz="7000" dirty="0" err="1"/>
              <a:t>amet</a:t>
            </a:r>
            <a:r>
              <a:rPr lang="en-US" sz="7000" dirty="0"/>
              <a:t> </a:t>
            </a:r>
            <a:r>
              <a:rPr lang="en-US" sz="7000" dirty="0" err="1"/>
              <a:t>rhoncus</a:t>
            </a:r>
            <a:r>
              <a:rPr lang="en-US" sz="7000" dirty="0"/>
              <a:t>. . </a:t>
            </a:r>
            <a:r>
              <a:rPr lang="en-US" sz="7000" dirty="0" err="1"/>
              <a:t>Suspendisse</a:t>
            </a:r>
            <a:r>
              <a:rPr lang="en-US" sz="7000" dirty="0"/>
              <a:t> et </a:t>
            </a:r>
            <a:r>
              <a:rPr lang="en-US" sz="7000" dirty="0" err="1"/>
              <a:t>eros</a:t>
            </a:r>
            <a:r>
              <a:rPr lang="en-US" sz="7000" dirty="0"/>
              <a:t> vitae </a:t>
            </a:r>
            <a:r>
              <a:rPr lang="en-US" sz="7000" dirty="0" err="1"/>
              <a:t>risus</a:t>
            </a:r>
            <a:r>
              <a:rPr lang="en-US" sz="7000" dirty="0"/>
              <a:t> </a:t>
            </a:r>
            <a:r>
              <a:rPr lang="en-US" sz="7000" dirty="0" err="1"/>
              <a:t>volutpat</a:t>
            </a:r>
            <a:r>
              <a:rPr lang="en-US" sz="7000" dirty="0"/>
              <a:t> </a:t>
            </a:r>
            <a:r>
              <a:rPr lang="en-US" sz="7000" dirty="0" err="1"/>
              <a:t>accumsan</a:t>
            </a:r>
            <a:r>
              <a:rPr lang="en-US" sz="7000" dirty="0"/>
              <a:t>. </a:t>
            </a:r>
            <a:r>
              <a:rPr lang="en-US" sz="7000" dirty="0" err="1"/>
              <a:t>Donec</a:t>
            </a:r>
            <a:r>
              <a:rPr lang="en-US" sz="7000" dirty="0"/>
              <a:t> ante </a:t>
            </a:r>
            <a:r>
              <a:rPr lang="en-US" sz="7000" dirty="0" err="1"/>
              <a:t>sapien</a:t>
            </a:r>
            <a:r>
              <a:rPr lang="en-US" sz="7000" dirty="0"/>
              <a:t>, </a:t>
            </a:r>
            <a:r>
              <a:rPr lang="en-US" sz="7000" dirty="0" err="1"/>
              <a:t>eleifend</a:t>
            </a:r>
            <a:r>
              <a:rPr lang="en-US" sz="7000" dirty="0"/>
              <a:t> </a:t>
            </a:r>
          </a:p>
          <a:p>
            <a:r>
              <a:rPr lang="en-US" sz="7000" dirty="0"/>
              <a:t> 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346053536"/>
              </p:ext>
            </p:extLst>
          </p:nvPr>
        </p:nvGraphicFramePr>
        <p:xfrm>
          <a:off x="14630400" y="15704820"/>
          <a:ext cx="12612531" cy="790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008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1884</Words>
  <Application>Microsoft Macintosh PowerPoint</Application>
  <PresentationFormat>Custom</PresentationFormat>
  <Paragraphs>65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Seton Hall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Petruzzi</dc:creator>
  <cp:lastModifiedBy>Christopher Petruzzi</cp:lastModifiedBy>
  <cp:revision>50</cp:revision>
  <dcterms:created xsi:type="dcterms:W3CDTF">2009-12-11T13:52:36Z</dcterms:created>
  <dcterms:modified xsi:type="dcterms:W3CDTF">2012-01-06T15:40:58Z</dcterms:modified>
</cp:coreProperties>
</file>